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3"/>
  </p:notesMasterIdLst>
  <p:sldIdLst>
    <p:sldId id="256" r:id="rId3"/>
    <p:sldId id="257" r:id="rId4"/>
    <p:sldId id="258" r:id="rId5"/>
    <p:sldId id="265" r:id="rId6"/>
    <p:sldId id="259" r:id="rId7"/>
    <p:sldId id="298" r:id="rId8"/>
    <p:sldId id="267" r:id="rId9"/>
    <p:sldId id="297" r:id="rId10"/>
    <p:sldId id="349" r:id="rId11"/>
    <p:sldId id="342" r:id="rId12"/>
    <p:sldId id="348" r:id="rId13"/>
    <p:sldId id="350" r:id="rId14"/>
    <p:sldId id="351" r:id="rId15"/>
    <p:sldId id="347" r:id="rId16"/>
    <p:sldId id="345" r:id="rId17"/>
    <p:sldId id="354" r:id="rId18"/>
    <p:sldId id="346" r:id="rId19"/>
    <p:sldId id="352" r:id="rId20"/>
    <p:sldId id="353" r:id="rId21"/>
    <p:sldId id="289" r:id="rId2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1477"/>
    <a:srgbClr val="FFB901"/>
    <a:srgbClr val="1EBEE9"/>
    <a:srgbClr val="2F82E5"/>
    <a:srgbClr val="FF8A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31"/>
    <p:restoredTop sz="86418"/>
  </p:normalViewPr>
  <p:slideViewPr>
    <p:cSldViewPr snapToGrid="0" snapToObjects="1">
      <p:cViewPr varScale="1">
        <p:scale>
          <a:sx n="76" d="100"/>
          <a:sy n="76" d="100"/>
        </p:scale>
        <p:origin x="1570" y="48"/>
      </p:cViewPr>
      <p:guideLst/>
    </p:cSldViewPr>
  </p:slideViewPr>
  <p:outlineViewPr>
    <p:cViewPr>
      <p:scale>
        <a:sx n="33" d="100"/>
        <a:sy n="33" d="100"/>
      </p:scale>
      <p:origin x="0" y="-664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06F86E-87E5-EA49-B782-25616AC9678F}" type="datetimeFigureOut">
              <a:rPr lang="de-DE" smtClean="0"/>
              <a:t>14.03.2024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6A30C-8786-F64C-B824-81254BC87FD7}" type="slidenum">
              <a:rPr lang="de-DE" smtClean="0"/>
              <a:t>‹Nr.›</a:t>
            </a:fld>
            <a:endParaRPr lang="de-DE"/>
          </a:p>
        </p:txBody>
      </p:sp>
    </p:spTree>
    <p:extLst>
      <p:ext uri="{BB962C8B-B14F-4D97-AF65-F5344CB8AC3E}">
        <p14:creationId xmlns:p14="http://schemas.microsoft.com/office/powerpoint/2010/main" val="1164096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ACA6A30C-8786-F64C-B824-81254BC87FD7}" type="slidenum">
              <a:rPr lang="de-DE" smtClean="0"/>
              <a:t>1</a:t>
            </a:fld>
            <a:endParaRPr lang="de-DE"/>
          </a:p>
        </p:txBody>
      </p:sp>
    </p:spTree>
    <p:extLst>
      <p:ext uri="{BB962C8B-B14F-4D97-AF65-F5344CB8AC3E}">
        <p14:creationId xmlns:p14="http://schemas.microsoft.com/office/powerpoint/2010/main" val="838655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ACA6A30C-8786-F64C-B824-81254BC87FD7}" type="slidenum">
              <a:rPr lang="de-DE" smtClean="0"/>
              <a:t>5</a:t>
            </a:fld>
            <a:endParaRPr lang="de-DE"/>
          </a:p>
        </p:txBody>
      </p:sp>
    </p:spTree>
    <p:extLst>
      <p:ext uri="{BB962C8B-B14F-4D97-AF65-F5344CB8AC3E}">
        <p14:creationId xmlns:p14="http://schemas.microsoft.com/office/powerpoint/2010/main" val="1005296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E7B36D-B0D0-F74D-9B66-907A61C7B218}"/>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89574666-67C2-2347-923E-382A2541C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8612A4CC-6F18-4C44-9F88-A3C4FD957C03}"/>
              </a:ext>
              <a:ext uri="{C183D7F6-B498-43B3-948B-1728B52AA6E4}">
                <adec:decorative xmlns:adec="http://schemas.microsoft.com/office/drawing/2017/decorative" xmlns="" val="1"/>
              </a:ext>
            </a:extLst>
          </p:cNvPr>
          <p:cNvSpPr>
            <a:spLocks noGrp="1"/>
          </p:cNvSpPr>
          <p:nvPr>
            <p:ph type="dt" sz="half" idx="10"/>
          </p:nvPr>
        </p:nvSpPr>
        <p:spPr/>
        <p:txBody>
          <a:bodyPr/>
          <a:lstStyle/>
          <a:p>
            <a:fld id="{99AE7191-51AF-4BE4-9400-93B2A0EB7ACB}" type="datetime1">
              <a:rPr lang="de-DE" smtClean="0"/>
              <a:t>14.03.2024</a:t>
            </a:fld>
            <a:endParaRPr lang="de-DE" dirty="0"/>
          </a:p>
        </p:txBody>
      </p:sp>
      <p:sp>
        <p:nvSpPr>
          <p:cNvPr id="5" name="Fußzeilenplatzhalter 4">
            <a:extLst>
              <a:ext uri="{FF2B5EF4-FFF2-40B4-BE49-F238E27FC236}">
                <a16:creationId xmlns:a16="http://schemas.microsoft.com/office/drawing/2014/main" id="{4ED00BCD-2E3D-524A-82E5-98BFEB7F8081}"/>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B6248BBD-F37F-5149-8E68-D67671A1E220}"/>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68498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950AB8-A841-444E-AE29-877DBFE40383}"/>
              </a:ext>
            </a:extLst>
          </p:cNvPr>
          <p:cNvSpPr>
            <a:spLocks noGrp="1"/>
          </p:cNvSpPr>
          <p:nvPr>
            <p:ph type="title"/>
          </p:nvPr>
        </p:nvSpPr>
        <p:spPr>
          <a:xfrm>
            <a:off x="1146209" y="365125"/>
            <a:ext cx="10515600" cy="1325563"/>
          </a:xfrm>
        </p:spPr>
        <p:txBody>
          <a:bodyPr/>
          <a:lstStyle>
            <a:lvl1pPr>
              <a:defRPr b="0" i="0">
                <a:latin typeface="Univers LT Pro 55" panose="020B0603020202020204" pitchFamily="34" charset="77"/>
              </a:defRPr>
            </a:lvl1pPr>
          </a:lstStyle>
          <a:p>
            <a:r>
              <a:rPr lang="de-DE" dirty="0"/>
              <a:t>Mastertitelformat bearbeiten</a:t>
            </a:r>
          </a:p>
        </p:txBody>
      </p:sp>
      <p:sp>
        <p:nvSpPr>
          <p:cNvPr id="3" name="Inhaltsplatzhalter 2">
            <a:extLst>
              <a:ext uri="{FF2B5EF4-FFF2-40B4-BE49-F238E27FC236}">
                <a16:creationId xmlns:a16="http://schemas.microsoft.com/office/drawing/2014/main" id="{3540277E-89AC-0946-A553-9FFBCC6746C1}"/>
              </a:ext>
            </a:extLst>
          </p:cNvPr>
          <p:cNvSpPr>
            <a:spLocks noGrp="1"/>
          </p:cNvSpPr>
          <p:nvPr>
            <p:ph idx="1"/>
          </p:nvPr>
        </p:nvSpPr>
        <p:spPr>
          <a:xfrm>
            <a:off x="1146209" y="1825625"/>
            <a:ext cx="10515600" cy="4351338"/>
          </a:xfrm>
        </p:spPr>
        <p:txBody>
          <a:bodyPr/>
          <a:lstStyle>
            <a:lvl1pPr>
              <a:defRPr b="0" i="0">
                <a:latin typeface="Univers LT Pro 45 Light" panose="020B0403020202020204" pitchFamily="34" charset="77"/>
              </a:defRPr>
            </a:lvl1pPr>
            <a:lvl2pPr>
              <a:defRPr b="0" i="0">
                <a:latin typeface="Univers LT Pro 45 Light" panose="020B0403020202020204" pitchFamily="34" charset="77"/>
              </a:defRPr>
            </a:lvl2pPr>
            <a:lvl3pPr>
              <a:defRPr b="0" i="0">
                <a:latin typeface="Univers LT Pro 45 Light" panose="020B0403020202020204" pitchFamily="34" charset="77"/>
              </a:defRPr>
            </a:lvl3pPr>
            <a:lvl4pPr>
              <a:defRPr b="0" i="0">
                <a:latin typeface="Univers LT Pro 45 Light" panose="020B0403020202020204" pitchFamily="34" charset="77"/>
              </a:defRPr>
            </a:lvl4pPr>
            <a:lvl5pPr>
              <a:defRPr b="0" i="0">
                <a:latin typeface="Univers LT Pro 45 Light" panose="020B0403020202020204" pitchFamily="34" charset="77"/>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a:extLst>
              <a:ext uri="{FF2B5EF4-FFF2-40B4-BE49-F238E27FC236}">
                <a16:creationId xmlns:a16="http://schemas.microsoft.com/office/drawing/2014/main" id="{AE9256A0-4065-FB43-B197-74420205E6EC}"/>
              </a:ext>
              <a:ext uri="{C183D7F6-B498-43B3-948B-1728B52AA6E4}">
                <adec:decorative xmlns:adec="http://schemas.microsoft.com/office/drawing/2017/decorative" xmlns="" val="1"/>
              </a:ext>
            </a:extLst>
          </p:cNvPr>
          <p:cNvSpPr>
            <a:spLocks noGrp="1"/>
          </p:cNvSpPr>
          <p:nvPr>
            <p:ph type="dt" sz="half" idx="10"/>
          </p:nvPr>
        </p:nvSpPr>
        <p:spPr>
          <a:xfrm>
            <a:off x="1146209" y="6356350"/>
            <a:ext cx="2743200" cy="365125"/>
          </a:xfrm>
        </p:spPr>
        <p:txBody>
          <a:bodyPr/>
          <a:lstStyle>
            <a:lvl1pPr>
              <a:defRPr sz="1000" b="0" i="1">
                <a:latin typeface="Univers LT Pro 45 Light" panose="020B0403020202020204" pitchFamily="34" charset="77"/>
              </a:defRPr>
            </a:lvl1pPr>
          </a:lstStyle>
          <a:p>
            <a:fld id="{555ADE52-C36A-45BD-917E-BE3E8661FD1F}" type="datetime1">
              <a:rPr lang="de-DE" smtClean="0"/>
              <a:t>14.03.2024</a:t>
            </a:fld>
            <a:endParaRPr lang="de-DE"/>
          </a:p>
        </p:txBody>
      </p:sp>
      <p:sp>
        <p:nvSpPr>
          <p:cNvPr id="5" name="Fußzeilenplatzhalter 4">
            <a:extLst>
              <a:ext uri="{FF2B5EF4-FFF2-40B4-BE49-F238E27FC236}">
                <a16:creationId xmlns:a16="http://schemas.microsoft.com/office/drawing/2014/main" id="{26EB8609-DCE0-254C-BA1F-C01E797C7D1D}"/>
              </a:ext>
              <a:ext uri="{C183D7F6-B498-43B3-948B-1728B52AA6E4}">
                <adec:decorative xmlns:adec="http://schemas.microsoft.com/office/drawing/2017/decorative" xmlns="" val="1"/>
              </a:ext>
            </a:extLst>
          </p:cNvPr>
          <p:cNvSpPr>
            <a:spLocks noGrp="1"/>
          </p:cNvSpPr>
          <p:nvPr>
            <p:ph type="ftr" sz="quarter" idx="11"/>
          </p:nvPr>
        </p:nvSpPr>
        <p:spPr>
          <a:xfrm>
            <a:off x="4346609" y="6356350"/>
            <a:ext cx="4114800" cy="365125"/>
          </a:xfrm>
        </p:spPr>
        <p:txBody>
          <a:bodyPr/>
          <a:lstStyle>
            <a:lvl1pPr>
              <a:defRPr sz="1000" b="0" i="1">
                <a:latin typeface="Univers LT Pro 45 Light" panose="020B0403020202020204" pitchFamily="34" charset="77"/>
              </a:defRPr>
            </a:lvl1pPr>
          </a:lstStyle>
          <a:p>
            <a:r>
              <a:rPr lang="de-DE"/>
              <a:t>Kurzvorstellung 2. Handlungsplan Inklusion</a:t>
            </a:r>
          </a:p>
        </p:txBody>
      </p:sp>
      <p:sp>
        <p:nvSpPr>
          <p:cNvPr id="6" name="Foliennummernplatzhalter 5">
            <a:extLst>
              <a:ext uri="{FF2B5EF4-FFF2-40B4-BE49-F238E27FC236}">
                <a16:creationId xmlns:a16="http://schemas.microsoft.com/office/drawing/2014/main" id="{C88DE7D9-259C-5644-AAA3-1EA60D19DFD4}"/>
              </a:ext>
              <a:ext uri="{C183D7F6-B498-43B3-948B-1728B52AA6E4}">
                <adec:decorative xmlns:adec="http://schemas.microsoft.com/office/drawing/2017/decorative" xmlns="" val="1"/>
              </a:ext>
            </a:extLst>
          </p:cNvPr>
          <p:cNvSpPr>
            <a:spLocks noGrp="1"/>
          </p:cNvSpPr>
          <p:nvPr>
            <p:ph type="sldNum" sz="quarter" idx="12"/>
          </p:nvPr>
        </p:nvSpPr>
        <p:spPr>
          <a:xfrm>
            <a:off x="8918609" y="6356350"/>
            <a:ext cx="2743200" cy="365125"/>
          </a:xfrm>
        </p:spPr>
        <p:txBody>
          <a:bodyPr/>
          <a:lstStyle>
            <a:lvl1pPr>
              <a:defRPr sz="1000" b="0" i="1">
                <a:latin typeface="Univers LT Pro 45 Light" panose="020B0403020202020204" pitchFamily="34" charset="77"/>
              </a:defRPr>
            </a:lvl1pPr>
          </a:lstStyle>
          <a:p>
            <a:fld id="{0E402FEE-E587-5E4F-8C8A-2515B786993E}" type="slidenum">
              <a:rPr lang="de-DE" smtClean="0"/>
              <a:pPr/>
              <a:t>‹Nr.›</a:t>
            </a:fld>
            <a:endParaRPr lang="de-DE"/>
          </a:p>
        </p:txBody>
      </p:sp>
      <p:pic>
        <p:nvPicPr>
          <p:cNvPr id="8" name="Grafik 7">
            <a:extLst>
              <a:ext uri="{FF2B5EF4-FFF2-40B4-BE49-F238E27FC236}">
                <a16:creationId xmlns:a16="http://schemas.microsoft.com/office/drawing/2014/main" id="{01548EDA-9B7E-5E4C-938C-CAF58583975D}"/>
              </a:ext>
            </a:extLst>
          </p:cNvPr>
          <p:cNvPicPr>
            <a:picLocks noChangeAspect="1"/>
          </p:cNvPicPr>
          <p:nvPr userDrawn="1"/>
        </p:nvPicPr>
        <p:blipFill>
          <a:blip r:embed="rId2"/>
          <a:srcRect/>
          <a:stretch/>
        </p:blipFill>
        <p:spPr>
          <a:xfrm>
            <a:off x="0" y="0"/>
            <a:ext cx="224692" cy="6858000"/>
          </a:xfrm>
          <a:prstGeom prst="rect">
            <a:avLst/>
          </a:prstGeom>
        </p:spPr>
      </p:pic>
      <p:pic>
        <p:nvPicPr>
          <p:cNvPr id="7" name="Grafik 6" descr="Logo Landkreis Wolfenbüttel">
            <a:extLst>
              <a:ext uri="{FF2B5EF4-FFF2-40B4-BE49-F238E27FC236}">
                <a16:creationId xmlns:a16="http://schemas.microsoft.com/office/drawing/2014/main" id="{78C6583E-B032-D874-C752-92A410C21E0A}"/>
              </a:ext>
            </a:extLst>
          </p:cNvPr>
          <p:cNvPicPr>
            <a:picLocks noChangeAspect="1"/>
          </p:cNvPicPr>
          <p:nvPr userDrawn="1"/>
        </p:nvPicPr>
        <p:blipFill>
          <a:blip r:embed="rId3"/>
          <a:stretch>
            <a:fillRect/>
          </a:stretch>
        </p:blipFill>
        <p:spPr>
          <a:xfrm>
            <a:off x="10774847" y="230188"/>
            <a:ext cx="1176332" cy="609888"/>
          </a:xfrm>
          <a:prstGeom prst="rect">
            <a:avLst/>
          </a:prstGeom>
        </p:spPr>
      </p:pic>
    </p:spTree>
    <p:extLst>
      <p:ext uri="{BB962C8B-B14F-4D97-AF65-F5344CB8AC3E}">
        <p14:creationId xmlns:p14="http://schemas.microsoft.com/office/powerpoint/2010/main" val="2043463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E6C979D-3825-1742-8B6F-E708EAC89186}"/>
              </a:ext>
            </a:extLst>
          </p:cNvPr>
          <p:cNvSpPr>
            <a:spLocks noGrp="1"/>
          </p:cNvSpPr>
          <p:nvPr>
            <p:ph type="title"/>
          </p:nvPr>
        </p:nvSpPr>
        <p:spPr>
          <a:xfrm>
            <a:off x="1647723" y="1709738"/>
            <a:ext cx="10037658" cy="2852737"/>
          </a:xfrm>
        </p:spPr>
        <p:txBody>
          <a:bodyPr anchor="b"/>
          <a:lstStyle>
            <a:lvl1pPr>
              <a:defRPr sz="6000" b="0" i="0">
                <a:latin typeface="Univers LT Pro 45 Light" panose="020B0403020202020204" pitchFamily="34" charset="77"/>
              </a:defRPr>
            </a:lvl1pPr>
          </a:lstStyle>
          <a:p>
            <a:r>
              <a:rPr lang="de-DE" dirty="0"/>
              <a:t>Mastertitelformat bearbeiten</a:t>
            </a:r>
          </a:p>
        </p:txBody>
      </p:sp>
      <p:sp>
        <p:nvSpPr>
          <p:cNvPr id="3" name="Textplatzhalter 2">
            <a:extLst>
              <a:ext uri="{FF2B5EF4-FFF2-40B4-BE49-F238E27FC236}">
                <a16:creationId xmlns:a16="http://schemas.microsoft.com/office/drawing/2014/main" id="{B5ED3EAE-DEA1-8F49-9903-D30D95DC6A8D}"/>
              </a:ext>
            </a:extLst>
          </p:cNvPr>
          <p:cNvSpPr>
            <a:spLocks noGrp="1"/>
          </p:cNvSpPr>
          <p:nvPr>
            <p:ph type="body" idx="1"/>
          </p:nvPr>
        </p:nvSpPr>
        <p:spPr>
          <a:xfrm>
            <a:off x="1647723" y="4589463"/>
            <a:ext cx="10037658" cy="1500187"/>
          </a:xfrm>
        </p:spPr>
        <p:txBody>
          <a:bodyPr/>
          <a:lstStyle>
            <a:lvl1pPr marL="0" indent="0">
              <a:buNone/>
              <a:defRPr sz="2400" b="0" i="1">
                <a:solidFill>
                  <a:schemeClr val="tx1">
                    <a:tint val="75000"/>
                  </a:schemeClr>
                </a:solidFill>
                <a:latin typeface="Univers LT Pro 45 Light" panose="020B0403020202020204" pitchFamily="34" charset="77"/>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Mastertextformat bearbeiten</a:t>
            </a:r>
          </a:p>
        </p:txBody>
      </p:sp>
      <p:sp>
        <p:nvSpPr>
          <p:cNvPr id="4" name="Datumsplatzhalter 3">
            <a:extLst>
              <a:ext uri="{FF2B5EF4-FFF2-40B4-BE49-F238E27FC236}">
                <a16:creationId xmlns:a16="http://schemas.microsoft.com/office/drawing/2014/main" id="{0FC25B34-ED2D-684D-A0A0-959BBD7E0B03}"/>
              </a:ext>
              <a:ext uri="{C183D7F6-B498-43B3-948B-1728B52AA6E4}">
                <adec:decorative xmlns:adec="http://schemas.microsoft.com/office/drawing/2017/decorative" xmlns="" val="1"/>
              </a:ext>
            </a:extLst>
          </p:cNvPr>
          <p:cNvSpPr>
            <a:spLocks noGrp="1"/>
          </p:cNvSpPr>
          <p:nvPr>
            <p:ph type="dt" sz="half" idx="10"/>
          </p:nvPr>
        </p:nvSpPr>
        <p:spPr>
          <a:xfrm>
            <a:off x="1633331" y="6356350"/>
            <a:ext cx="2743200" cy="365125"/>
          </a:xfrm>
        </p:spPr>
        <p:txBody>
          <a:bodyPr/>
          <a:lstStyle>
            <a:lvl1pPr>
              <a:defRPr sz="1000" b="0" i="1">
                <a:latin typeface="Univers LT Pro 45 Light" panose="020B0403020202020204" pitchFamily="34" charset="77"/>
              </a:defRPr>
            </a:lvl1pPr>
          </a:lstStyle>
          <a:p>
            <a:fld id="{4A5BA488-B9A8-40FC-AA45-9556C17F44E8}" type="datetime1">
              <a:rPr lang="de-DE" smtClean="0"/>
              <a:t>14.03.2024</a:t>
            </a:fld>
            <a:endParaRPr lang="de-DE"/>
          </a:p>
        </p:txBody>
      </p:sp>
      <p:sp>
        <p:nvSpPr>
          <p:cNvPr id="5" name="Fußzeilenplatzhalter 4">
            <a:extLst>
              <a:ext uri="{FF2B5EF4-FFF2-40B4-BE49-F238E27FC236}">
                <a16:creationId xmlns:a16="http://schemas.microsoft.com/office/drawing/2014/main" id="{BE877AAC-E822-FE49-8B82-324FE09F5DD1}"/>
              </a:ext>
              <a:ext uri="{C183D7F6-B498-43B3-948B-1728B52AA6E4}">
                <adec:decorative xmlns:adec="http://schemas.microsoft.com/office/drawing/2017/decorative" xmlns="" val="1"/>
              </a:ext>
            </a:extLst>
          </p:cNvPr>
          <p:cNvSpPr>
            <a:spLocks noGrp="1"/>
          </p:cNvSpPr>
          <p:nvPr>
            <p:ph type="ftr" sz="quarter" idx="11"/>
          </p:nvPr>
        </p:nvSpPr>
        <p:spPr>
          <a:xfrm>
            <a:off x="4605131" y="6356350"/>
            <a:ext cx="4114800" cy="365125"/>
          </a:xfrm>
        </p:spPr>
        <p:txBody>
          <a:bodyPr/>
          <a:lstStyle>
            <a:lvl1pPr>
              <a:defRPr sz="1000" b="0" i="1">
                <a:latin typeface="Univers LT Pro 45 Light" panose="020B0403020202020204" pitchFamily="34" charset="77"/>
              </a:defRPr>
            </a:lvl1pPr>
          </a:lstStyle>
          <a:p>
            <a:r>
              <a:rPr lang="de-DE"/>
              <a:t>Kurzvorstellung 2. Handlungsplan Inklusion</a:t>
            </a:r>
            <a:endParaRPr lang="de-DE" dirty="0"/>
          </a:p>
        </p:txBody>
      </p:sp>
      <p:sp>
        <p:nvSpPr>
          <p:cNvPr id="6" name="Foliennummernplatzhalter 5">
            <a:extLst>
              <a:ext uri="{FF2B5EF4-FFF2-40B4-BE49-F238E27FC236}">
                <a16:creationId xmlns:a16="http://schemas.microsoft.com/office/drawing/2014/main" id="{855BA953-4C77-FA46-BD5F-1945389E2A1B}"/>
              </a:ext>
              <a:ext uri="{C183D7F6-B498-43B3-948B-1728B52AA6E4}">
                <adec:decorative xmlns:adec="http://schemas.microsoft.com/office/drawing/2017/decorative" xmlns="" val="1"/>
              </a:ext>
            </a:extLst>
          </p:cNvPr>
          <p:cNvSpPr>
            <a:spLocks noGrp="1"/>
          </p:cNvSpPr>
          <p:nvPr>
            <p:ph type="sldNum" sz="quarter" idx="12"/>
          </p:nvPr>
        </p:nvSpPr>
        <p:spPr>
          <a:xfrm>
            <a:off x="8948531" y="6356350"/>
            <a:ext cx="2743200" cy="365125"/>
          </a:xfrm>
        </p:spPr>
        <p:txBody>
          <a:bodyPr/>
          <a:lstStyle>
            <a:lvl1pPr>
              <a:defRPr sz="1000" b="0" i="1">
                <a:latin typeface="Univers LT Pro 45 Light" panose="020B0403020202020204" pitchFamily="34" charset="77"/>
              </a:defRPr>
            </a:lvl1pPr>
          </a:lstStyle>
          <a:p>
            <a:fld id="{0E402FEE-E587-5E4F-8C8A-2515B786993E}" type="slidenum">
              <a:rPr lang="de-DE" smtClean="0"/>
              <a:pPr/>
              <a:t>‹Nr.›</a:t>
            </a:fld>
            <a:endParaRPr lang="de-DE"/>
          </a:p>
        </p:txBody>
      </p:sp>
      <p:pic>
        <p:nvPicPr>
          <p:cNvPr id="7" name="Grafik 6">
            <a:extLst>
              <a:ext uri="{FF2B5EF4-FFF2-40B4-BE49-F238E27FC236}">
                <a16:creationId xmlns:a16="http://schemas.microsoft.com/office/drawing/2014/main" id="{AC12B971-B833-1C42-A10F-4E4B8D84E576}"/>
              </a:ext>
            </a:extLst>
          </p:cNvPr>
          <p:cNvPicPr>
            <a:picLocks noChangeAspect="1"/>
          </p:cNvPicPr>
          <p:nvPr userDrawn="1"/>
        </p:nvPicPr>
        <p:blipFill>
          <a:blip r:embed="rId2"/>
          <a:srcRect/>
          <a:stretch/>
        </p:blipFill>
        <p:spPr>
          <a:xfrm>
            <a:off x="0" y="0"/>
            <a:ext cx="224692" cy="6858000"/>
          </a:xfrm>
          <a:prstGeom prst="rect">
            <a:avLst/>
          </a:prstGeom>
        </p:spPr>
      </p:pic>
      <p:pic>
        <p:nvPicPr>
          <p:cNvPr id="8" name="Grafik 7" descr="Logo Landkreis Wolfenbüttel">
            <a:extLst>
              <a:ext uri="{FF2B5EF4-FFF2-40B4-BE49-F238E27FC236}">
                <a16:creationId xmlns:a16="http://schemas.microsoft.com/office/drawing/2014/main" id="{96E3938E-BAF4-B372-9F74-ABF9A939C5CA}"/>
              </a:ext>
            </a:extLst>
          </p:cNvPr>
          <p:cNvPicPr>
            <a:picLocks noChangeAspect="1"/>
          </p:cNvPicPr>
          <p:nvPr userDrawn="1"/>
        </p:nvPicPr>
        <p:blipFill>
          <a:blip r:embed="rId3"/>
          <a:stretch>
            <a:fillRect/>
          </a:stretch>
        </p:blipFill>
        <p:spPr>
          <a:xfrm>
            <a:off x="10774847" y="230188"/>
            <a:ext cx="1176332" cy="609888"/>
          </a:xfrm>
          <a:prstGeom prst="rect">
            <a:avLst/>
          </a:prstGeom>
        </p:spPr>
      </p:pic>
    </p:spTree>
    <p:extLst>
      <p:ext uri="{BB962C8B-B14F-4D97-AF65-F5344CB8AC3E}">
        <p14:creationId xmlns:p14="http://schemas.microsoft.com/office/powerpoint/2010/main" val="342642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7271A8-5CB1-7847-B069-FC91236AF4EE}"/>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F14ED0E-D7A5-B24F-AF0E-6D2EC1F714A5}"/>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66CA7F53-3AC7-124C-9FAD-5325FCDB1982}"/>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DC6FB16D-A67F-7943-A94E-DF33366D74ED}"/>
              </a:ext>
              <a:ext uri="{C183D7F6-B498-43B3-948B-1728B52AA6E4}">
                <adec:decorative xmlns:adec="http://schemas.microsoft.com/office/drawing/2017/decorative" xmlns="" val="1"/>
              </a:ext>
            </a:extLst>
          </p:cNvPr>
          <p:cNvSpPr>
            <a:spLocks noGrp="1"/>
          </p:cNvSpPr>
          <p:nvPr>
            <p:ph type="dt" sz="half" idx="10"/>
          </p:nvPr>
        </p:nvSpPr>
        <p:spPr/>
        <p:txBody>
          <a:bodyPr/>
          <a:lstStyle/>
          <a:p>
            <a:fld id="{1939CEA7-9E9B-4C8E-AF25-364D9F73AE2F}" type="datetime1">
              <a:rPr lang="de-DE" smtClean="0"/>
              <a:t>14.03.2024</a:t>
            </a:fld>
            <a:endParaRPr lang="de-DE"/>
          </a:p>
        </p:txBody>
      </p:sp>
      <p:sp>
        <p:nvSpPr>
          <p:cNvPr id="6" name="Fußzeilenplatzhalter 5">
            <a:extLst>
              <a:ext uri="{FF2B5EF4-FFF2-40B4-BE49-F238E27FC236}">
                <a16:creationId xmlns:a16="http://schemas.microsoft.com/office/drawing/2014/main" id="{36CFE703-7007-0D4F-A0CF-46B26EBC2783}"/>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7" name="Foliennummernplatzhalter 6">
            <a:extLst>
              <a:ext uri="{FF2B5EF4-FFF2-40B4-BE49-F238E27FC236}">
                <a16:creationId xmlns:a16="http://schemas.microsoft.com/office/drawing/2014/main" id="{DCCD0BB0-4F38-8941-BB7E-2F0658882622}"/>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3034512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7C79F7-BE73-404B-A33D-C8505D0694B3}"/>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655D240D-11CD-7B40-B80E-A780172749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1C419FF6-3667-2645-B08E-720447353F34}"/>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6B637F79-8F57-AB4A-B9FD-F3C6DABEF5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1398B75A-4D71-AC42-B5A2-89D1B8BA5C2E}"/>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AF5CACE7-380B-EB43-9E45-0566C7B1F25B}"/>
              </a:ext>
              <a:ext uri="{C183D7F6-B498-43B3-948B-1728B52AA6E4}">
                <adec:decorative xmlns:adec="http://schemas.microsoft.com/office/drawing/2017/decorative" xmlns="" val="1"/>
              </a:ext>
            </a:extLst>
          </p:cNvPr>
          <p:cNvSpPr>
            <a:spLocks noGrp="1"/>
          </p:cNvSpPr>
          <p:nvPr>
            <p:ph type="dt" sz="half" idx="10"/>
          </p:nvPr>
        </p:nvSpPr>
        <p:spPr/>
        <p:txBody>
          <a:bodyPr/>
          <a:lstStyle/>
          <a:p>
            <a:fld id="{1E614F1F-9004-40BB-BDA9-7E43B0344254}" type="datetime1">
              <a:rPr lang="de-DE" smtClean="0"/>
              <a:t>14.03.2024</a:t>
            </a:fld>
            <a:endParaRPr lang="de-DE"/>
          </a:p>
        </p:txBody>
      </p:sp>
      <p:sp>
        <p:nvSpPr>
          <p:cNvPr id="8" name="Fußzeilenplatzhalter 7">
            <a:extLst>
              <a:ext uri="{FF2B5EF4-FFF2-40B4-BE49-F238E27FC236}">
                <a16:creationId xmlns:a16="http://schemas.microsoft.com/office/drawing/2014/main" id="{4D2E2CF2-3D4D-5543-AE2E-A13CC3231EA1}"/>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9" name="Foliennummernplatzhalter 8">
            <a:extLst>
              <a:ext uri="{FF2B5EF4-FFF2-40B4-BE49-F238E27FC236}">
                <a16:creationId xmlns:a16="http://schemas.microsoft.com/office/drawing/2014/main" id="{A612A275-865F-DB45-A784-79E2FC27B74D}"/>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1508216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B0B691-4DB7-4B4C-8209-7ACF2024C281}"/>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374FD0F2-35B4-0845-99BB-9EA27669C5C7}"/>
              </a:ext>
              <a:ext uri="{C183D7F6-B498-43B3-948B-1728B52AA6E4}">
                <adec:decorative xmlns:adec="http://schemas.microsoft.com/office/drawing/2017/decorative" xmlns="" val="1"/>
              </a:ext>
            </a:extLst>
          </p:cNvPr>
          <p:cNvSpPr>
            <a:spLocks noGrp="1"/>
          </p:cNvSpPr>
          <p:nvPr>
            <p:ph type="dt" sz="half" idx="10"/>
          </p:nvPr>
        </p:nvSpPr>
        <p:spPr/>
        <p:txBody>
          <a:bodyPr/>
          <a:lstStyle/>
          <a:p>
            <a:fld id="{F7A8A33E-3B46-4241-A281-9B9760BA4A62}" type="datetime1">
              <a:rPr lang="de-DE" smtClean="0"/>
              <a:t>14.03.2024</a:t>
            </a:fld>
            <a:endParaRPr lang="de-DE"/>
          </a:p>
        </p:txBody>
      </p:sp>
      <p:sp>
        <p:nvSpPr>
          <p:cNvPr id="4" name="Fußzeilenplatzhalter 3">
            <a:extLst>
              <a:ext uri="{FF2B5EF4-FFF2-40B4-BE49-F238E27FC236}">
                <a16:creationId xmlns:a16="http://schemas.microsoft.com/office/drawing/2014/main" id="{F76CC23A-B359-C040-A33D-357771859E51}"/>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5" name="Foliennummernplatzhalter 4">
            <a:extLst>
              <a:ext uri="{FF2B5EF4-FFF2-40B4-BE49-F238E27FC236}">
                <a16:creationId xmlns:a16="http://schemas.microsoft.com/office/drawing/2014/main" id="{F3A32386-2ACF-A249-A007-430A05F89B22}"/>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3226720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C72A179-A10B-504D-A3CD-A3A6E091C0FA}"/>
              </a:ext>
              <a:ext uri="{C183D7F6-B498-43B3-948B-1728B52AA6E4}">
                <adec:decorative xmlns:adec="http://schemas.microsoft.com/office/drawing/2017/decorative" xmlns="" val="1"/>
              </a:ext>
            </a:extLst>
          </p:cNvPr>
          <p:cNvSpPr>
            <a:spLocks noGrp="1"/>
          </p:cNvSpPr>
          <p:nvPr>
            <p:ph type="dt" sz="half" idx="10"/>
          </p:nvPr>
        </p:nvSpPr>
        <p:spPr/>
        <p:txBody>
          <a:bodyPr/>
          <a:lstStyle/>
          <a:p>
            <a:fld id="{B37A6A16-82FF-4FBC-9933-BC4D158704D7}" type="datetime1">
              <a:rPr lang="de-DE" smtClean="0"/>
              <a:t>14.03.2024</a:t>
            </a:fld>
            <a:endParaRPr lang="de-DE"/>
          </a:p>
        </p:txBody>
      </p:sp>
      <p:sp>
        <p:nvSpPr>
          <p:cNvPr id="3" name="Fußzeilenplatzhalter 2">
            <a:extLst>
              <a:ext uri="{FF2B5EF4-FFF2-40B4-BE49-F238E27FC236}">
                <a16:creationId xmlns:a16="http://schemas.microsoft.com/office/drawing/2014/main" id="{BAE49392-2E27-F244-A2B2-282E30B273BC}"/>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4" name="Foliennummernplatzhalter 3">
            <a:extLst>
              <a:ext uri="{FF2B5EF4-FFF2-40B4-BE49-F238E27FC236}">
                <a16:creationId xmlns:a16="http://schemas.microsoft.com/office/drawing/2014/main" id="{1DE084C2-B9FF-6A40-BF1C-18EFF3160A71}"/>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962252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CAE686-2F99-1F41-BBC2-72853D33AE4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230D36E1-2AB9-174A-9518-29C6BEC818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8F3C3B4C-840D-F448-AC89-834EF633B5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5B9E68B5-0025-2B4D-954F-06AC7FE1EF66}"/>
              </a:ext>
              <a:ext uri="{C183D7F6-B498-43B3-948B-1728B52AA6E4}">
                <adec:decorative xmlns:adec="http://schemas.microsoft.com/office/drawing/2017/decorative" xmlns="" val="1"/>
              </a:ext>
            </a:extLst>
          </p:cNvPr>
          <p:cNvSpPr>
            <a:spLocks noGrp="1"/>
          </p:cNvSpPr>
          <p:nvPr>
            <p:ph type="dt" sz="half" idx="10"/>
          </p:nvPr>
        </p:nvSpPr>
        <p:spPr/>
        <p:txBody>
          <a:bodyPr/>
          <a:lstStyle/>
          <a:p>
            <a:fld id="{B375CE04-9C02-4A88-A6CD-A95C86D80DAC}" type="datetime1">
              <a:rPr lang="de-DE" smtClean="0"/>
              <a:t>14.03.2024</a:t>
            </a:fld>
            <a:endParaRPr lang="de-DE"/>
          </a:p>
        </p:txBody>
      </p:sp>
      <p:sp>
        <p:nvSpPr>
          <p:cNvPr id="6" name="Fußzeilenplatzhalter 5">
            <a:extLst>
              <a:ext uri="{FF2B5EF4-FFF2-40B4-BE49-F238E27FC236}">
                <a16:creationId xmlns:a16="http://schemas.microsoft.com/office/drawing/2014/main" id="{2AB860E7-613F-A045-A189-53F8461ACC16}"/>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7" name="Foliennummernplatzhalter 6">
            <a:extLst>
              <a:ext uri="{FF2B5EF4-FFF2-40B4-BE49-F238E27FC236}">
                <a16:creationId xmlns:a16="http://schemas.microsoft.com/office/drawing/2014/main" id="{F4FB2793-52EE-D346-8C60-321495925E95}"/>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2594248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D39F25-748F-9343-86B6-51F948606C56}"/>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127FBC40-9103-A544-BBB6-A8D9871DA4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D5B45ABB-7A5C-AE43-947C-1DD4C2FD8D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67F7D104-D024-A843-8D17-415E579D6DD0}"/>
              </a:ext>
              <a:ext uri="{C183D7F6-B498-43B3-948B-1728B52AA6E4}">
                <adec:decorative xmlns:adec="http://schemas.microsoft.com/office/drawing/2017/decorative" xmlns="" val="1"/>
              </a:ext>
            </a:extLst>
          </p:cNvPr>
          <p:cNvSpPr>
            <a:spLocks noGrp="1"/>
          </p:cNvSpPr>
          <p:nvPr>
            <p:ph type="dt" sz="half" idx="10"/>
          </p:nvPr>
        </p:nvSpPr>
        <p:spPr/>
        <p:txBody>
          <a:bodyPr/>
          <a:lstStyle/>
          <a:p>
            <a:fld id="{F44CF7B1-3643-4CA7-B5A9-D1FF6C1614E9}" type="datetime1">
              <a:rPr lang="de-DE" smtClean="0"/>
              <a:t>14.03.2024</a:t>
            </a:fld>
            <a:endParaRPr lang="de-DE"/>
          </a:p>
        </p:txBody>
      </p:sp>
      <p:sp>
        <p:nvSpPr>
          <p:cNvPr id="6" name="Fußzeilenplatzhalter 5">
            <a:extLst>
              <a:ext uri="{FF2B5EF4-FFF2-40B4-BE49-F238E27FC236}">
                <a16:creationId xmlns:a16="http://schemas.microsoft.com/office/drawing/2014/main" id="{B7ABAC38-5C1A-8B48-A274-6576472971FB}"/>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7" name="Foliennummernplatzhalter 6">
            <a:extLst>
              <a:ext uri="{FF2B5EF4-FFF2-40B4-BE49-F238E27FC236}">
                <a16:creationId xmlns:a16="http://schemas.microsoft.com/office/drawing/2014/main" id="{93DDD3D7-F8F6-8647-9D8B-835F7F51DD22}"/>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1795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93FBCF-193D-E443-9024-EC76701BF0ED}"/>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56FE939C-A30A-7343-A06B-5D8C3B17AB3C}"/>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EDF6FB7B-D705-564D-8299-F58D305AFD07}"/>
              </a:ext>
              <a:ext uri="{C183D7F6-B498-43B3-948B-1728B52AA6E4}">
                <adec:decorative xmlns:adec="http://schemas.microsoft.com/office/drawing/2017/decorative" xmlns="" val="1"/>
              </a:ext>
            </a:extLst>
          </p:cNvPr>
          <p:cNvSpPr>
            <a:spLocks noGrp="1"/>
          </p:cNvSpPr>
          <p:nvPr>
            <p:ph type="dt" sz="half" idx="10"/>
          </p:nvPr>
        </p:nvSpPr>
        <p:spPr/>
        <p:txBody>
          <a:bodyPr/>
          <a:lstStyle/>
          <a:p>
            <a:fld id="{EE4905AD-A1E9-46CB-9A16-534B81FE2E8D}" type="datetime1">
              <a:rPr lang="de-DE" smtClean="0"/>
              <a:t>14.03.2024</a:t>
            </a:fld>
            <a:endParaRPr lang="de-DE"/>
          </a:p>
        </p:txBody>
      </p:sp>
      <p:sp>
        <p:nvSpPr>
          <p:cNvPr id="5" name="Fußzeilenplatzhalter 4">
            <a:extLst>
              <a:ext uri="{FF2B5EF4-FFF2-40B4-BE49-F238E27FC236}">
                <a16:creationId xmlns:a16="http://schemas.microsoft.com/office/drawing/2014/main" id="{E4649D76-FAFC-8143-9493-7DF717A555A7}"/>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759E4BBE-F1DB-7242-A613-191C0980F6BD}"/>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499482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7712C596-B511-BA44-BEEE-84194C3C1927}"/>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FCB04C81-4871-0949-9A0B-C9892F32E95F}"/>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C83F769-8952-E541-911C-43750B8508B2}"/>
              </a:ext>
              <a:ext uri="{C183D7F6-B498-43B3-948B-1728B52AA6E4}">
                <adec:decorative xmlns:adec="http://schemas.microsoft.com/office/drawing/2017/decorative" xmlns="" val="1"/>
              </a:ext>
            </a:extLst>
          </p:cNvPr>
          <p:cNvSpPr>
            <a:spLocks noGrp="1"/>
          </p:cNvSpPr>
          <p:nvPr>
            <p:ph type="dt" sz="half" idx="10"/>
          </p:nvPr>
        </p:nvSpPr>
        <p:spPr/>
        <p:txBody>
          <a:bodyPr/>
          <a:lstStyle/>
          <a:p>
            <a:fld id="{27FA3D98-DDC0-4076-BAD0-4D80FE2543AE}" type="datetime1">
              <a:rPr lang="de-DE" smtClean="0"/>
              <a:t>14.03.2024</a:t>
            </a:fld>
            <a:endParaRPr lang="de-DE"/>
          </a:p>
        </p:txBody>
      </p:sp>
      <p:sp>
        <p:nvSpPr>
          <p:cNvPr id="5" name="Fußzeilenplatzhalter 4">
            <a:extLst>
              <a:ext uri="{FF2B5EF4-FFF2-40B4-BE49-F238E27FC236}">
                <a16:creationId xmlns:a16="http://schemas.microsoft.com/office/drawing/2014/main" id="{E0BEC02F-27EA-F34A-A08C-4065C41775F5}"/>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10A4A71C-FA62-8C43-87DE-CB1D0E507F27}"/>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t>‹Nr.›</a:t>
            </a:fld>
            <a:endParaRPr lang="de-DE"/>
          </a:p>
        </p:txBody>
      </p:sp>
    </p:spTree>
    <p:extLst>
      <p:ext uri="{BB962C8B-B14F-4D97-AF65-F5344CB8AC3E}">
        <p14:creationId xmlns:p14="http://schemas.microsoft.com/office/powerpoint/2010/main" val="2514405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erfolie">
    <p:spTree>
      <p:nvGrpSpPr>
        <p:cNvPr id="1" name=""/>
        <p:cNvGrpSpPr/>
        <p:nvPr/>
      </p:nvGrpSpPr>
      <p:grpSpPr>
        <a:xfrm>
          <a:off x="0" y="0"/>
          <a:ext cx="0" cy="0"/>
          <a:chOff x="0" y="0"/>
          <a:chExt cx="0" cy="0"/>
        </a:xfrm>
      </p:grpSpPr>
      <p:sp>
        <p:nvSpPr>
          <p:cNvPr id="7" name="Datumsplatzhalter 3">
            <a:extLst>
              <a:ext uri="{FF2B5EF4-FFF2-40B4-BE49-F238E27FC236}">
                <a16:creationId xmlns:a16="http://schemas.microsoft.com/office/drawing/2014/main" id="{CA1E4B93-0668-424B-B322-0D92A9C4F888}"/>
              </a:ext>
            </a:extLst>
          </p:cNvPr>
          <p:cNvSpPr>
            <a:spLocks noGrp="1"/>
          </p:cNvSpPr>
          <p:nvPr>
            <p:ph type="dt" sz="half" idx="10"/>
          </p:nvPr>
        </p:nvSpPr>
        <p:spPr>
          <a:xfrm>
            <a:off x="1425146" y="6356350"/>
            <a:ext cx="2743200" cy="365125"/>
          </a:xfrm>
        </p:spPr>
        <p:txBody>
          <a:bodyPr/>
          <a:lstStyle/>
          <a:p>
            <a:fld id="{FA669AE1-CBC3-4D17-94F1-C66D8BE83B9A}" type="datetime1">
              <a:rPr lang="de-DE" smtClean="0"/>
              <a:t>14.03.2024</a:t>
            </a:fld>
            <a:endParaRPr lang="de-DE"/>
          </a:p>
        </p:txBody>
      </p:sp>
      <p:sp>
        <p:nvSpPr>
          <p:cNvPr id="8" name="Fußzeilenplatzhalter 4">
            <a:extLst>
              <a:ext uri="{FF2B5EF4-FFF2-40B4-BE49-F238E27FC236}">
                <a16:creationId xmlns:a16="http://schemas.microsoft.com/office/drawing/2014/main" id="{19EFAA52-64C1-4541-B7C6-5B26A87639DC}"/>
              </a:ext>
            </a:extLst>
          </p:cNvPr>
          <p:cNvSpPr>
            <a:spLocks noGrp="1"/>
          </p:cNvSpPr>
          <p:nvPr>
            <p:ph type="ftr" sz="quarter" idx="11"/>
          </p:nvPr>
        </p:nvSpPr>
        <p:spPr>
          <a:xfrm>
            <a:off x="4332073" y="6356350"/>
            <a:ext cx="4114800" cy="365125"/>
          </a:xfrm>
        </p:spPr>
        <p:txBody>
          <a:bodyPr/>
          <a:lstStyle/>
          <a:p>
            <a:r>
              <a:rPr lang="de-DE"/>
              <a:t>Kurzvorstellung 2. Handlungsplan Inklusion</a:t>
            </a:r>
          </a:p>
        </p:txBody>
      </p:sp>
      <p:sp>
        <p:nvSpPr>
          <p:cNvPr id="9" name="Foliennummernplatzhalter 5">
            <a:extLst>
              <a:ext uri="{FF2B5EF4-FFF2-40B4-BE49-F238E27FC236}">
                <a16:creationId xmlns:a16="http://schemas.microsoft.com/office/drawing/2014/main" id="{3918C184-F06D-4E4C-93AA-1C670A52CD37}"/>
              </a:ext>
            </a:extLst>
          </p:cNvPr>
          <p:cNvSpPr>
            <a:spLocks noGrp="1"/>
          </p:cNvSpPr>
          <p:nvPr>
            <p:ph type="sldNum" sz="quarter" idx="12"/>
          </p:nvPr>
        </p:nvSpPr>
        <p:spPr>
          <a:xfrm>
            <a:off x="8610600" y="6356350"/>
            <a:ext cx="2743200" cy="365125"/>
          </a:xfrm>
        </p:spPr>
        <p:txBody>
          <a:bodyPr/>
          <a:lstStyle/>
          <a:p>
            <a:fld id="{7FF9C1C2-29C3-3848-96B6-76753695A6B4}" type="slidenum">
              <a:rPr lang="de-DE" smtClean="0"/>
              <a:t>‹Nr.›</a:t>
            </a:fld>
            <a:endParaRPr lang="de-DE"/>
          </a:p>
        </p:txBody>
      </p:sp>
    </p:spTree>
    <p:extLst>
      <p:ext uri="{BB962C8B-B14F-4D97-AF65-F5344CB8AC3E}">
        <p14:creationId xmlns:p14="http://schemas.microsoft.com/office/powerpoint/2010/main" val="444919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E7639BFB-1A22-1A44-A11A-5E7B5C28EA5E}"/>
              </a:ext>
            </a:extLst>
          </p:cNvPr>
          <p:cNvSpPr>
            <a:spLocks noGrp="1"/>
          </p:cNvSpPr>
          <p:nvPr>
            <p:ph type="ctrTitle"/>
          </p:nvPr>
        </p:nvSpPr>
        <p:spPr>
          <a:xfrm>
            <a:off x="1861752" y="1031704"/>
            <a:ext cx="9144000" cy="2387600"/>
          </a:xfrm>
        </p:spPr>
        <p:txBody>
          <a:bodyPr anchor="b">
            <a:normAutofit/>
          </a:bodyPr>
          <a:lstStyle>
            <a:lvl1pPr algn="ctr">
              <a:lnSpc>
                <a:spcPct val="120000"/>
              </a:lnSpc>
              <a:defRPr sz="4400" b="1" i="0">
                <a:latin typeface="Montserrat ExtraBold" pitchFamily="2" charset="77"/>
              </a:defRPr>
            </a:lvl1pPr>
          </a:lstStyle>
          <a:p>
            <a:r>
              <a:rPr lang="de-DE" dirty="0"/>
              <a:t>Mastertitelformat bearbeiten</a:t>
            </a:r>
          </a:p>
        </p:txBody>
      </p:sp>
      <p:sp>
        <p:nvSpPr>
          <p:cNvPr id="8" name="Untertitel 2">
            <a:extLst>
              <a:ext uri="{FF2B5EF4-FFF2-40B4-BE49-F238E27FC236}">
                <a16:creationId xmlns:a16="http://schemas.microsoft.com/office/drawing/2014/main" id="{3EEF0E31-FE48-A847-B648-E8AFAC02323D}"/>
              </a:ext>
            </a:extLst>
          </p:cNvPr>
          <p:cNvSpPr>
            <a:spLocks noGrp="1"/>
          </p:cNvSpPr>
          <p:nvPr>
            <p:ph type="subTitle" idx="1"/>
          </p:nvPr>
        </p:nvSpPr>
        <p:spPr>
          <a:xfrm>
            <a:off x="1861752" y="3511379"/>
            <a:ext cx="9144000" cy="1655762"/>
          </a:xfrm>
        </p:spPr>
        <p:txBody>
          <a:bodyPr>
            <a:normAutofit/>
          </a:bodyPr>
          <a:lstStyle>
            <a:lvl1pPr marL="0" indent="0" algn="ct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p>
        </p:txBody>
      </p:sp>
      <p:sp>
        <p:nvSpPr>
          <p:cNvPr id="9" name="Datumsplatzhalter 3">
            <a:extLst>
              <a:ext uri="{FF2B5EF4-FFF2-40B4-BE49-F238E27FC236}">
                <a16:creationId xmlns:a16="http://schemas.microsoft.com/office/drawing/2014/main" id="{57D5532E-F69E-A34C-8D8B-528AF45610E5}"/>
              </a:ext>
            </a:extLst>
          </p:cNvPr>
          <p:cNvSpPr>
            <a:spLocks noGrp="1"/>
          </p:cNvSpPr>
          <p:nvPr>
            <p:ph type="dt" sz="half" idx="10"/>
          </p:nvPr>
        </p:nvSpPr>
        <p:spPr>
          <a:xfrm>
            <a:off x="1425146" y="6356350"/>
            <a:ext cx="2743200" cy="365125"/>
          </a:xfrm>
        </p:spPr>
        <p:txBody>
          <a:bodyPr/>
          <a:lstStyle/>
          <a:p>
            <a:fld id="{3EA67EEE-CB4A-4AB6-8E27-7B1348B9F7AB}" type="datetime1">
              <a:rPr lang="de-DE" smtClean="0"/>
              <a:t>14.03.2024</a:t>
            </a:fld>
            <a:endParaRPr lang="de-DE"/>
          </a:p>
        </p:txBody>
      </p:sp>
      <p:sp>
        <p:nvSpPr>
          <p:cNvPr id="10" name="Fußzeilenplatzhalter 4">
            <a:extLst>
              <a:ext uri="{FF2B5EF4-FFF2-40B4-BE49-F238E27FC236}">
                <a16:creationId xmlns:a16="http://schemas.microsoft.com/office/drawing/2014/main" id="{A9593891-A42C-B949-B3F9-448C5FC0F1AC}"/>
              </a:ext>
            </a:extLst>
          </p:cNvPr>
          <p:cNvSpPr>
            <a:spLocks noGrp="1"/>
          </p:cNvSpPr>
          <p:nvPr>
            <p:ph type="ftr" sz="quarter" idx="11"/>
          </p:nvPr>
        </p:nvSpPr>
        <p:spPr>
          <a:xfrm>
            <a:off x="4332073" y="6356350"/>
            <a:ext cx="4114800" cy="365125"/>
          </a:xfrm>
        </p:spPr>
        <p:txBody>
          <a:bodyPr/>
          <a:lstStyle/>
          <a:p>
            <a:r>
              <a:rPr lang="de-DE"/>
              <a:t>Kurzvorstellung 2. Handlungsplan Inklusion</a:t>
            </a:r>
          </a:p>
        </p:txBody>
      </p:sp>
      <p:sp>
        <p:nvSpPr>
          <p:cNvPr id="11" name="Foliennummernplatzhalter 5">
            <a:extLst>
              <a:ext uri="{FF2B5EF4-FFF2-40B4-BE49-F238E27FC236}">
                <a16:creationId xmlns:a16="http://schemas.microsoft.com/office/drawing/2014/main" id="{BDE50A0E-32BE-FE4A-8836-3532627C80A6}"/>
              </a:ext>
            </a:extLst>
          </p:cNvPr>
          <p:cNvSpPr>
            <a:spLocks noGrp="1"/>
          </p:cNvSpPr>
          <p:nvPr>
            <p:ph type="sldNum" sz="quarter" idx="12"/>
          </p:nvPr>
        </p:nvSpPr>
        <p:spPr>
          <a:xfrm>
            <a:off x="8610600" y="6356350"/>
            <a:ext cx="2743200" cy="365125"/>
          </a:xfrm>
        </p:spPr>
        <p:txBody>
          <a:bodyPr/>
          <a:lstStyle/>
          <a:p>
            <a:fld id="{7FF9C1C2-29C3-3848-96B6-76753695A6B4}" type="slidenum">
              <a:rPr lang="de-DE" smtClean="0"/>
              <a:t>‹Nr.›</a:t>
            </a:fld>
            <a:endParaRPr lang="de-DE"/>
          </a:p>
        </p:txBody>
      </p:sp>
    </p:spTree>
    <p:extLst>
      <p:ext uri="{BB962C8B-B14F-4D97-AF65-F5344CB8AC3E}">
        <p14:creationId xmlns:p14="http://schemas.microsoft.com/office/powerpoint/2010/main" val="1668307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8993BF79-3B61-3F4F-9990-634B2239F2CE}"/>
              </a:ext>
            </a:extLst>
          </p:cNvPr>
          <p:cNvSpPr>
            <a:spLocks noGrp="1"/>
          </p:cNvSpPr>
          <p:nvPr>
            <p:ph type="title"/>
          </p:nvPr>
        </p:nvSpPr>
        <p:spPr>
          <a:xfrm>
            <a:off x="1425146" y="365126"/>
            <a:ext cx="9928654" cy="705794"/>
          </a:xfrm>
        </p:spPr>
        <p:txBody>
          <a:bodyPr>
            <a:normAutofit/>
          </a:bodyPr>
          <a:lstStyle>
            <a:lvl1pPr>
              <a:defRPr sz="4000"/>
            </a:lvl1pPr>
          </a:lstStyle>
          <a:p>
            <a:r>
              <a:rPr lang="de-DE" dirty="0"/>
              <a:t>Mastertitelformat bearbeiten</a:t>
            </a:r>
          </a:p>
        </p:txBody>
      </p:sp>
      <p:sp>
        <p:nvSpPr>
          <p:cNvPr id="8" name="Inhaltsplatzhalter 2">
            <a:extLst>
              <a:ext uri="{FF2B5EF4-FFF2-40B4-BE49-F238E27FC236}">
                <a16:creationId xmlns:a16="http://schemas.microsoft.com/office/drawing/2014/main" id="{696D58B2-E2CF-634E-904D-F785CA981B1C}"/>
              </a:ext>
            </a:extLst>
          </p:cNvPr>
          <p:cNvSpPr>
            <a:spLocks noGrp="1"/>
          </p:cNvSpPr>
          <p:nvPr>
            <p:ph idx="1"/>
          </p:nvPr>
        </p:nvSpPr>
        <p:spPr>
          <a:xfrm>
            <a:off x="1425146" y="1359243"/>
            <a:ext cx="9928654" cy="4817720"/>
          </a:xfrm>
        </p:spPr>
        <p:txBody>
          <a:bodyPr/>
          <a:lstStyle/>
          <a:p>
            <a:r>
              <a:rPr lang="de-DE" dirty="0"/>
              <a:t>Mastertextformat bearbeiten
Zweite Ebene
Dritte Ebene
Vierte Ebene
Fünfte Ebene</a:t>
            </a:r>
          </a:p>
        </p:txBody>
      </p:sp>
      <p:sp>
        <p:nvSpPr>
          <p:cNvPr id="9" name="Datumsplatzhalter 3">
            <a:extLst>
              <a:ext uri="{FF2B5EF4-FFF2-40B4-BE49-F238E27FC236}">
                <a16:creationId xmlns:a16="http://schemas.microsoft.com/office/drawing/2014/main" id="{4B9AC85C-0826-434D-A9E1-EDDF10316CAF}"/>
              </a:ext>
            </a:extLst>
          </p:cNvPr>
          <p:cNvSpPr>
            <a:spLocks noGrp="1"/>
          </p:cNvSpPr>
          <p:nvPr>
            <p:ph type="dt" sz="half" idx="10"/>
          </p:nvPr>
        </p:nvSpPr>
        <p:spPr>
          <a:xfrm>
            <a:off x="1425146" y="6356350"/>
            <a:ext cx="2743200" cy="365125"/>
          </a:xfrm>
        </p:spPr>
        <p:txBody>
          <a:bodyPr/>
          <a:lstStyle/>
          <a:p>
            <a:fld id="{84C5794A-60C9-477D-8132-488C8066B7F4}" type="datetime1">
              <a:rPr lang="de-DE" smtClean="0"/>
              <a:t>14.03.2024</a:t>
            </a:fld>
            <a:endParaRPr lang="de-DE"/>
          </a:p>
        </p:txBody>
      </p:sp>
      <p:sp>
        <p:nvSpPr>
          <p:cNvPr id="10" name="Fußzeilenplatzhalter 4">
            <a:extLst>
              <a:ext uri="{FF2B5EF4-FFF2-40B4-BE49-F238E27FC236}">
                <a16:creationId xmlns:a16="http://schemas.microsoft.com/office/drawing/2014/main" id="{B3C214BA-7B92-8744-9D44-BDBACE184C0C}"/>
              </a:ext>
            </a:extLst>
          </p:cNvPr>
          <p:cNvSpPr>
            <a:spLocks noGrp="1"/>
          </p:cNvSpPr>
          <p:nvPr>
            <p:ph type="ftr" sz="quarter" idx="11"/>
          </p:nvPr>
        </p:nvSpPr>
        <p:spPr>
          <a:xfrm>
            <a:off x="4332073" y="6356350"/>
            <a:ext cx="4114800" cy="365125"/>
          </a:xfrm>
        </p:spPr>
        <p:txBody>
          <a:bodyPr/>
          <a:lstStyle/>
          <a:p>
            <a:r>
              <a:rPr lang="de-DE"/>
              <a:t>Kurzvorstellung 2. Handlungsplan Inklusion</a:t>
            </a:r>
          </a:p>
        </p:txBody>
      </p:sp>
      <p:sp>
        <p:nvSpPr>
          <p:cNvPr id="11" name="Foliennummernplatzhalter 5">
            <a:extLst>
              <a:ext uri="{FF2B5EF4-FFF2-40B4-BE49-F238E27FC236}">
                <a16:creationId xmlns:a16="http://schemas.microsoft.com/office/drawing/2014/main" id="{A33B0813-E2FD-3046-8982-64B1D0EE0292}"/>
              </a:ext>
            </a:extLst>
          </p:cNvPr>
          <p:cNvSpPr>
            <a:spLocks noGrp="1"/>
          </p:cNvSpPr>
          <p:nvPr>
            <p:ph type="sldNum" sz="quarter" idx="12"/>
          </p:nvPr>
        </p:nvSpPr>
        <p:spPr>
          <a:xfrm>
            <a:off x="8610600" y="6356350"/>
            <a:ext cx="2743200" cy="365125"/>
          </a:xfrm>
        </p:spPr>
        <p:txBody>
          <a:bodyPr/>
          <a:lstStyle/>
          <a:p>
            <a:fld id="{7FF9C1C2-29C3-3848-96B6-76753695A6B4}" type="slidenum">
              <a:rPr lang="de-DE" smtClean="0"/>
              <a:t>‹Nr.›</a:t>
            </a:fld>
            <a:endParaRPr lang="de-DE"/>
          </a:p>
        </p:txBody>
      </p:sp>
    </p:spTree>
    <p:extLst>
      <p:ext uri="{BB962C8B-B14F-4D97-AF65-F5344CB8AC3E}">
        <p14:creationId xmlns:p14="http://schemas.microsoft.com/office/powerpoint/2010/main" val="1272193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ideos">
    <p:spTree>
      <p:nvGrpSpPr>
        <p:cNvPr id="1" name=""/>
        <p:cNvGrpSpPr/>
        <p:nvPr/>
      </p:nvGrpSpPr>
      <p:grpSpPr>
        <a:xfrm>
          <a:off x="0" y="0"/>
          <a:ext cx="0" cy="0"/>
          <a:chOff x="0" y="0"/>
          <a:chExt cx="0" cy="0"/>
        </a:xfrm>
      </p:grpSpPr>
      <p:sp>
        <p:nvSpPr>
          <p:cNvPr id="77" name="Rechteck 76">
            <a:extLst>
              <a:ext uri="{FF2B5EF4-FFF2-40B4-BE49-F238E27FC236}">
                <a16:creationId xmlns:a16="http://schemas.microsoft.com/office/drawing/2014/main" id="{A07DA73B-1A5F-2F44-BF97-B16C749CF849}"/>
              </a:ext>
            </a:extLst>
          </p:cNvPr>
          <p:cNvSpPr/>
          <p:nvPr userDrawn="1"/>
        </p:nvSpPr>
        <p:spPr>
          <a:xfrm>
            <a:off x="0" y="0"/>
            <a:ext cx="12192000" cy="6858000"/>
          </a:xfrm>
          <a:prstGeom prst="rect">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Inhaltsplatzhalter 2">
            <a:extLst>
              <a:ext uri="{FF2B5EF4-FFF2-40B4-BE49-F238E27FC236}">
                <a16:creationId xmlns:a16="http://schemas.microsoft.com/office/drawing/2014/main" id="{124D88F6-264C-C344-9D37-990BC5F6ADD4}"/>
              </a:ext>
            </a:extLst>
          </p:cNvPr>
          <p:cNvSpPr>
            <a:spLocks noGrp="1"/>
          </p:cNvSpPr>
          <p:nvPr>
            <p:ph idx="1"/>
          </p:nvPr>
        </p:nvSpPr>
        <p:spPr>
          <a:xfrm>
            <a:off x="0" y="0"/>
            <a:ext cx="12192000" cy="6858000"/>
          </a:xfrm>
          <a:noFill/>
        </p:spPr>
        <p:txBody>
          <a:bodyPr/>
          <a:lstStyle/>
          <a:p>
            <a:endParaRPr lang="de-DE" dirty="0"/>
          </a:p>
        </p:txBody>
      </p:sp>
    </p:spTree>
    <p:extLst>
      <p:ext uri="{BB962C8B-B14F-4D97-AF65-F5344CB8AC3E}">
        <p14:creationId xmlns:p14="http://schemas.microsoft.com/office/powerpoint/2010/main" val="4006627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erfolie">
    <p:spTree>
      <p:nvGrpSpPr>
        <p:cNvPr id="1" name=""/>
        <p:cNvGrpSpPr/>
        <p:nvPr/>
      </p:nvGrpSpPr>
      <p:grpSpPr>
        <a:xfrm>
          <a:off x="0" y="0"/>
          <a:ext cx="0" cy="0"/>
          <a:chOff x="0" y="0"/>
          <a:chExt cx="0" cy="0"/>
        </a:xfrm>
      </p:grpSpPr>
      <p:sp>
        <p:nvSpPr>
          <p:cNvPr id="7" name="Datumsplatzhalter 3">
            <a:extLst>
              <a:ext uri="{FF2B5EF4-FFF2-40B4-BE49-F238E27FC236}">
                <a16:creationId xmlns:a16="http://schemas.microsoft.com/office/drawing/2014/main" id="{CA1E4B93-0668-424B-B322-0D92A9C4F888}"/>
              </a:ext>
            </a:extLst>
          </p:cNvPr>
          <p:cNvSpPr>
            <a:spLocks noGrp="1"/>
          </p:cNvSpPr>
          <p:nvPr>
            <p:ph type="dt" sz="half" idx="10"/>
          </p:nvPr>
        </p:nvSpPr>
        <p:spPr>
          <a:xfrm>
            <a:off x="1425146" y="6356350"/>
            <a:ext cx="2743200" cy="365125"/>
          </a:xfrm>
        </p:spPr>
        <p:txBody>
          <a:bodyPr/>
          <a:lstStyle/>
          <a:p>
            <a:fld id="{FFB53013-4FC7-47AB-A1AB-1702EC4FBE5D}" type="datetime1">
              <a:rPr lang="de-DE" smtClean="0"/>
              <a:t>14.03.2024</a:t>
            </a:fld>
            <a:endParaRPr lang="de-DE"/>
          </a:p>
        </p:txBody>
      </p:sp>
      <p:sp>
        <p:nvSpPr>
          <p:cNvPr id="8" name="Fußzeilenplatzhalter 4">
            <a:extLst>
              <a:ext uri="{FF2B5EF4-FFF2-40B4-BE49-F238E27FC236}">
                <a16:creationId xmlns:a16="http://schemas.microsoft.com/office/drawing/2014/main" id="{19EFAA52-64C1-4541-B7C6-5B26A87639DC}"/>
              </a:ext>
            </a:extLst>
          </p:cNvPr>
          <p:cNvSpPr>
            <a:spLocks noGrp="1"/>
          </p:cNvSpPr>
          <p:nvPr>
            <p:ph type="ftr" sz="quarter" idx="11"/>
          </p:nvPr>
        </p:nvSpPr>
        <p:spPr>
          <a:xfrm>
            <a:off x="4332073" y="6356350"/>
            <a:ext cx="4114800" cy="365125"/>
          </a:xfrm>
        </p:spPr>
        <p:txBody>
          <a:bodyPr/>
          <a:lstStyle/>
          <a:p>
            <a:r>
              <a:rPr lang="de-DE"/>
              <a:t>Kurzvorstellung 2. Handlungsplan Inklusion</a:t>
            </a:r>
          </a:p>
        </p:txBody>
      </p:sp>
      <p:sp>
        <p:nvSpPr>
          <p:cNvPr id="9" name="Foliennummernplatzhalter 5">
            <a:extLst>
              <a:ext uri="{FF2B5EF4-FFF2-40B4-BE49-F238E27FC236}">
                <a16:creationId xmlns:a16="http://schemas.microsoft.com/office/drawing/2014/main" id="{3918C184-F06D-4E4C-93AA-1C670A52CD37}"/>
              </a:ext>
            </a:extLst>
          </p:cNvPr>
          <p:cNvSpPr>
            <a:spLocks noGrp="1"/>
          </p:cNvSpPr>
          <p:nvPr>
            <p:ph type="sldNum" sz="quarter" idx="12"/>
          </p:nvPr>
        </p:nvSpPr>
        <p:spPr>
          <a:xfrm>
            <a:off x="8610600" y="6356350"/>
            <a:ext cx="2743200" cy="365125"/>
          </a:xfrm>
        </p:spPr>
        <p:txBody>
          <a:bodyPr/>
          <a:lstStyle/>
          <a:p>
            <a:fld id="{7FF9C1C2-29C3-3848-96B6-76753695A6B4}" type="slidenum">
              <a:rPr lang="de-DE" smtClean="0"/>
              <a:t>‹Nr.›</a:t>
            </a:fld>
            <a:endParaRPr lang="de-DE"/>
          </a:p>
        </p:txBody>
      </p:sp>
    </p:spTree>
    <p:extLst>
      <p:ext uri="{BB962C8B-B14F-4D97-AF65-F5344CB8AC3E}">
        <p14:creationId xmlns:p14="http://schemas.microsoft.com/office/powerpoint/2010/main" val="3616644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theme" Target="../theme/theme2.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F0EE9646-154A-E945-A595-88FD2329AD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29928245-9040-AA45-8AB1-60C1C45413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3F7DDAC1-F7E1-9D46-8691-8701FDA87282}"/>
              </a:ext>
              <a:ext uri="{C183D7F6-B498-43B3-948B-1728B52AA6E4}">
                <adec:decorative xmlns:adec="http://schemas.microsoft.com/office/drawing/2017/decorative" xmlns="" val="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AD5CD7-FA60-49B3-AB4F-70B537AB21F0}" type="datetime1">
              <a:rPr lang="de-DE" smtClean="0"/>
              <a:t>14.03.2024</a:t>
            </a:fld>
            <a:endParaRPr lang="de-DE"/>
          </a:p>
        </p:txBody>
      </p:sp>
      <p:sp>
        <p:nvSpPr>
          <p:cNvPr id="5" name="Fußzeilenplatzhalter 4">
            <a:extLst>
              <a:ext uri="{FF2B5EF4-FFF2-40B4-BE49-F238E27FC236}">
                <a16:creationId xmlns:a16="http://schemas.microsoft.com/office/drawing/2014/main" id="{803C1FBC-DD4F-8143-BEB8-19ADEFE79108}"/>
              </a:ext>
              <a:ext uri="{C183D7F6-B498-43B3-948B-1728B52AA6E4}">
                <adec:decorative xmlns:adec="http://schemas.microsoft.com/office/drawing/2017/decorative" xmlns="" val="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t>Kurzvorstellung 2. Handlungsplan Inklusion</a:t>
            </a:r>
          </a:p>
        </p:txBody>
      </p:sp>
      <p:sp>
        <p:nvSpPr>
          <p:cNvPr id="6" name="Foliennummernplatzhalter 5">
            <a:extLst>
              <a:ext uri="{FF2B5EF4-FFF2-40B4-BE49-F238E27FC236}">
                <a16:creationId xmlns:a16="http://schemas.microsoft.com/office/drawing/2014/main" id="{A39D4CCB-B262-CF4E-96BB-E5A1F8ED2CB4}"/>
              </a:ext>
              <a:ext uri="{C183D7F6-B498-43B3-948B-1728B52AA6E4}">
                <adec:decorative xmlns:adec="http://schemas.microsoft.com/office/drawing/2017/decorative" xmlns="" val="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402FEE-E587-5E4F-8C8A-2515B786993E}" type="slidenum">
              <a:rPr lang="de-DE" smtClean="0"/>
              <a:t>‹Nr.›</a:t>
            </a:fld>
            <a:endParaRPr lang="de-DE"/>
          </a:p>
        </p:txBody>
      </p:sp>
    </p:spTree>
    <p:extLst>
      <p:ext uri="{BB962C8B-B14F-4D97-AF65-F5344CB8AC3E}">
        <p14:creationId xmlns:p14="http://schemas.microsoft.com/office/powerpoint/2010/main" val="290822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3C9AA216-72DB-8C47-BD18-2E1FED8278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dirty="0"/>
              <a:t>Mastertitelformat bearbeiten</a:t>
            </a:r>
          </a:p>
        </p:txBody>
      </p:sp>
      <p:sp>
        <p:nvSpPr>
          <p:cNvPr id="3" name="Textplatzhalter 2">
            <a:extLst>
              <a:ext uri="{FF2B5EF4-FFF2-40B4-BE49-F238E27FC236}">
                <a16:creationId xmlns:a16="http://schemas.microsoft.com/office/drawing/2014/main" id="{3DD288C5-0061-0848-B0EE-72C77CABD4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de-DE"/>
              <a:t>Mastertextformat bearbeiten
Zweite Ebene
Dritte Ebene
Vierte Ebene
Fünfte Ebene</a:t>
            </a:r>
          </a:p>
        </p:txBody>
      </p:sp>
      <p:sp>
        <p:nvSpPr>
          <p:cNvPr id="4" name="Datumsplatzhalter 3">
            <a:extLst>
              <a:ext uri="{FF2B5EF4-FFF2-40B4-BE49-F238E27FC236}">
                <a16:creationId xmlns:a16="http://schemas.microsoft.com/office/drawing/2014/main" id="{6606B6E2-CD21-EF4D-92DD-42D038E336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b="0" i="0">
                <a:solidFill>
                  <a:srgbClr val="0E7799"/>
                </a:solidFill>
                <a:latin typeface="Montserrat" pitchFamily="2" charset="77"/>
              </a:defRPr>
            </a:lvl1pPr>
          </a:lstStyle>
          <a:p>
            <a:fld id="{78E15DBF-5B54-4EA2-A3F4-C0B90A73DFD1}" type="datetime1">
              <a:rPr lang="de-DE" smtClean="0"/>
              <a:t>14.03.2024</a:t>
            </a:fld>
            <a:endParaRPr lang="de-DE" dirty="0"/>
          </a:p>
        </p:txBody>
      </p:sp>
      <p:sp>
        <p:nvSpPr>
          <p:cNvPr id="5" name="Fußzeilenplatzhalter 4">
            <a:extLst>
              <a:ext uri="{FF2B5EF4-FFF2-40B4-BE49-F238E27FC236}">
                <a16:creationId xmlns:a16="http://schemas.microsoft.com/office/drawing/2014/main" id="{064EA6CB-0B4E-2D4C-AC16-66085641EC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b="0" i="0">
                <a:solidFill>
                  <a:srgbClr val="0E7799"/>
                </a:solidFill>
                <a:latin typeface="Montserrat" pitchFamily="2" charset="77"/>
              </a:defRPr>
            </a:lvl1pPr>
          </a:lstStyle>
          <a:p>
            <a:r>
              <a:rPr lang="de-DE"/>
              <a:t>Kurzvorstellung 2. Handlungsplan Inklusion</a:t>
            </a:r>
            <a:endParaRPr lang="de-DE" dirty="0"/>
          </a:p>
        </p:txBody>
      </p:sp>
      <p:sp>
        <p:nvSpPr>
          <p:cNvPr id="6" name="Foliennummernplatzhalter 5">
            <a:extLst>
              <a:ext uri="{FF2B5EF4-FFF2-40B4-BE49-F238E27FC236}">
                <a16:creationId xmlns:a16="http://schemas.microsoft.com/office/drawing/2014/main" id="{FD11DA35-E630-8E4F-A4ED-3FD65D7374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b="0" i="0">
                <a:solidFill>
                  <a:srgbClr val="0E7799"/>
                </a:solidFill>
                <a:latin typeface="Montserrat" pitchFamily="2" charset="77"/>
              </a:defRPr>
            </a:lvl1pPr>
          </a:lstStyle>
          <a:p>
            <a:fld id="{7FF9C1C2-29C3-3848-96B6-76753695A6B4}" type="slidenum">
              <a:rPr lang="de-DE" smtClean="0"/>
              <a:pPr/>
              <a:t>‹Nr.›</a:t>
            </a:fld>
            <a:endParaRPr lang="de-DE"/>
          </a:p>
        </p:txBody>
      </p:sp>
      <p:sp>
        <p:nvSpPr>
          <p:cNvPr id="10" name="Oval 9">
            <a:extLst>
              <a:ext uri="{FF2B5EF4-FFF2-40B4-BE49-F238E27FC236}">
                <a16:creationId xmlns:a16="http://schemas.microsoft.com/office/drawing/2014/main" id="{444981B5-BB61-554A-AE04-881BBD551323}"/>
              </a:ext>
            </a:extLst>
          </p:cNvPr>
          <p:cNvSpPr>
            <a:spLocks/>
          </p:cNvSpPr>
          <p:nvPr userDrawn="1"/>
        </p:nvSpPr>
        <p:spPr>
          <a:xfrm>
            <a:off x="640220" y="167481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Oval 10">
            <a:extLst>
              <a:ext uri="{FF2B5EF4-FFF2-40B4-BE49-F238E27FC236}">
                <a16:creationId xmlns:a16="http://schemas.microsoft.com/office/drawing/2014/main" id="{2699A487-58B5-C944-8CF7-454FBBBFB2EE}"/>
              </a:ext>
            </a:extLst>
          </p:cNvPr>
          <p:cNvSpPr>
            <a:spLocks/>
          </p:cNvSpPr>
          <p:nvPr userDrawn="1"/>
        </p:nvSpPr>
        <p:spPr>
          <a:xfrm>
            <a:off x="640220" y="157827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Oval 13">
            <a:extLst>
              <a:ext uri="{FF2B5EF4-FFF2-40B4-BE49-F238E27FC236}">
                <a16:creationId xmlns:a16="http://schemas.microsoft.com/office/drawing/2014/main" id="{DEE26D5C-9B09-BB4D-9E38-098A678D6AB0}"/>
              </a:ext>
            </a:extLst>
          </p:cNvPr>
          <p:cNvSpPr>
            <a:spLocks/>
          </p:cNvSpPr>
          <p:nvPr userDrawn="1"/>
        </p:nvSpPr>
        <p:spPr>
          <a:xfrm>
            <a:off x="640220" y="146832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Oval 14">
            <a:extLst>
              <a:ext uri="{FF2B5EF4-FFF2-40B4-BE49-F238E27FC236}">
                <a16:creationId xmlns:a16="http://schemas.microsoft.com/office/drawing/2014/main" id="{1B8DF6D1-9438-FA4B-AA9F-8158B3EB0DE1}"/>
              </a:ext>
            </a:extLst>
          </p:cNvPr>
          <p:cNvSpPr>
            <a:spLocks/>
          </p:cNvSpPr>
          <p:nvPr userDrawn="1"/>
        </p:nvSpPr>
        <p:spPr>
          <a:xfrm>
            <a:off x="640220" y="137178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Oval 17">
            <a:extLst>
              <a:ext uri="{FF2B5EF4-FFF2-40B4-BE49-F238E27FC236}">
                <a16:creationId xmlns:a16="http://schemas.microsoft.com/office/drawing/2014/main" id="{06768A33-D593-424A-BE16-D407FD0567B8}"/>
              </a:ext>
            </a:extLst>
          </p:cNvPr>
          <p:cNvSpPr>
            <a:spLocks/>
          </p:cNvSpPr>
          <p:nvPr userDrawn="1"/>
        </p:nvSpPr>
        <p:spPr>
          <a:xfrm>
            <a:off x="640220" y="127122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Oval 18">
            <a:extLst>
              <a:ext uri="{FF2B5EF4-FFF2-40B4-BE49-F238E27FC236}">
                <a16:creationId xmlns:a16="http://schemas.microsoft.com/office/drawing/2014/main" id="{D6CDDB5E-3A37-0743-A9F2-00D126F73404}"/>
              </a:ext>
            </a:extLst>
          </p:cNvPr>
          <p:cNvSpPr>
            <a:spLocks/>
          </p:cNvSpPr>
          <p:nvPr userDrawn="1"/>
        </p:nvSpPr>
        <p:spPr>
          <a:xfrm>
            <a:off x="640220" y="117467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Oval 21">
            <a:extLst>
              <a:ext uri="{FF2B5EF4-FFF2-40B4-BE49-F238E27FC236}">
                <a16:creationId xmlns:a16="http://schemas.microsoft.com/office/drawing/2014/main" id="{17E1F68E-4A5A-8C47-9258-88A13C3A8C0D}"/>
              </a:ext>
            </a:extLst>
          </p:cNvPr>
          <p:cNvSpPr>
            <a:spLocks/>
          </p:cNvSpPr>
          <p:nvPr userDrawn="1"/>
        </p:nvSpPr>
        <p:spPr>
          <a:xfrm>
            <a:off x="640220" y="106861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Oval 22">
            <a:extLst>
              <a:ext uri="{FF2B5EF4-FFF2-40B4-BE49-F238E27FC236}">
                <a16:creationId xmlns:a16="http://schemas.microsoft.com/office/drawing/2014/main" id="{0B7A74CD-904E-6A4A-8CBC-41042498D3DC}"/>
              </a:ext>
            </a:extLst>
          </p:cNvPr>
          <p:cNvSpPr>
            <a:spLocks/>
          </p:cNvSpPr>
          <p:nvPr userDrawn="1"/>
        </p:nvSpPr>
        <p:spPr>
          <a:xfrm>
            <a:off x="640220" y="97207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Oval 25">
            <a:extLst>
              <a:ext uri="{FF2B5EF4-FFF2-40B4-BE49-F238E27FC236}">
                <a16:creationId xmlns:a16="http://schemas.microsoft.com/office/drawing/2014/main" id="{523E5B2C-7A50-C340-A162-E8F2F9F8F98E}"/>
              </a:ext>
            </a:extLst>
          </p:cNvPr>
          <p:cNvSpPr>
            <a:spLocks/>
          </p:cNvSpPr>
          <p:nvPr userDrawn="1"/>
        </p:nvSpPr>
        <p:spPr>
          <a:xfrm>
            <a:off x="640220" y="86944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Oval 26">
            <a:extLst>
              <a:ext uri="{FF2B5EF4-FFF2-40B4-BE49-F238E27FC236}">
                <a16:creationId xmlns:a16="http://schemas.microsoft.com/office/drawing/2014/main" id="{333BA73E-95D2-204C-A4D6-88185A425D54}"/>
              </a:ext>
            </a:extLst>
          </p:cNvPr>
          <p:cNvSpPr>
            <a:spLocks/>
          </p:cNvSpPr>
          <p:nvPr userDrawn="1"/>
        </p:nvSpPr>
        <p:spPr>
          <a:xfrm>
            <a:off x="640220" y="77289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Oval 30">
            <a:extLst>
              <a:ext uri="{FF2B5EF4-FFF2-40B4-BE49-F238E27FC236}">
                <a16:creationId xmlns:a16="http://schemas.microsoft.com/office/drawing/2014/main" id="{9989E2D6-7BA6-9640-8EF2-1DA31D0491E6}"/>
              </a:ext>
            </a:extLst>
          </p:cNvPr>
          <p:cNvSpPr>
            <a:spLocks/>
          </p:cNvSpPr>
          <p:nvPr userDrawn="1"/>
        </p:nvSpPr>
        <p:spPr>
          <a:xfrm>
            <a:off x="640220" y="66960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Oval 31">
            <a:extLst>
              <a:ext uri="{FF2B5EF4-FFF2-40B4-BE49-F238E27FC236}">
                <a16:creationId xmlns:a16="http://schemas.microsoft.com/office/drawing/2014/main" id="{A3994407-46F1-3E4A-9430-2C8D1BB6D5D2}"/>
              </a:ext>
            </a:extLst>
          </p:cNvPr>
          <p:cNvSpPr>
            <a:spLocks/>
          </p:cNvSpPr>
          <p:nvPr userDrawn="1"/>
        </p:nvSpPr>
        <p:spPr>
          <a:xfrm>
            <a:off x="640220" y="57306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Oval 34">
            <a:extLst>
              <a:ext uri="{FF2B5EF4-FFF2-40B4-BE49-F238E27FC236}">
                <a16:creationId xmlns:a16="http://schemas.microsoft.com/office/drawing/2014/main" id="{4E67EA12-AEB6-E64E-9490-BAD344943EB7}"/>
              </a:ext>
            </a:extLst>
          </p:cNvPr>
          <p:cNvSpPr>
            <a:spLocks/>
          </p:cNvSpPr>
          <p:nvPr userDrawn="1"/>
        </p:nvSpPr>
        <p:spPr>
          <a:xfrm>
            <a:off x="640220" y="46311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Oval 35">
            <a:extLst>
              <a:ext uri="{FF2B5EF4-FFF2-40B4-BE49-F238E27FC236}">
                <a16:creationId xmlns:a16="http://schemas.microsoft.com/office/drawing/2014/main" id="{EB7BAC82-3C82-9849-9557-F7E4081DAE35}"/>
              </a:ext>
            </a:extLst>
          </p:cNvPr>
          <p:cNvSpPr>
            <a:spLocks/>
          </p:cNvSpPr>
          <p:nvPr userDrawn="1"/>
        </p:nvSpPr>
        <p:spPr>
          <a:xfrm>
            <a:off x="640220" y="366574"/>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Oval 38">
            <a:extLst>
              <a:ext uri="{FF2B5EF4-FFF2-40B4-BE49-F238E27FC236}">
                <a16:creationId xmlns:a16="http://schemas.microsoft.com/office/drawing/2014/main" id="{1B38BBB9-80BB-0744-8957-90FA70D9F215}"/>
              </a:ext>
            </a:extLst>
          </p:cNvPr>
          <p:cNvSpPr>
            <a:spLocks/>
          </p:cNvSpPr>
          <p:nvPr userDrawn="1"/>
        </p:nvSpPr>
        <p:spPr>
          <a:xfrm>
            <a:off x="640220" y="26600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Oval 39">
            <a:extLst>
              <a:ext uri="{FF2B5EF4-FFF2-40B4-BE49-F238E27FC236}">
                <a16:creationId xmlns:a16="http://schemas.microsoft.com/office/drawing/2014/main" id="{2DB4BF83-C950-EF4F-AE13-348E23771FFF}"/>
              </a:ext>
            </a:extLst>
          </p:cNvPr>
          <p:cNvSpPr>
            <a:spLocks/>
          </p:cNvSpPr>
          <p:nvPr userDrawn="1"/>
        </p:nvSpPr>
        <p:spPr>
          <a:xfrm>
            <a:off x="640220" y="16946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Oval 42">
            <a:extLst>
              <a:ext uri="{FF2B5EF4-FFF2-40B4-BE49-F238E27FC236}">
                <a16:creationId xmlns:a16="http://schemas.microsoft.com/office/drawing/2014/main" id="{AC272147-F62F-2C45-B059-09E7F77ACC56}"/>
              </a:ext>
            </a:extLst>
          </p:cNvPr>
          <p:cNvSpPr>
            <a:spLocks/>
          </p:cNvSpPr>
          <p:nvPr userDrawn="1"/>
        </p:nvSpPr>
        <p:spPr>
          <a:xfrm>
            <a:off x="640220" y="6340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Oval 43">
            <a:extLst>
              <a:ext uri="{FF2B5EF4-FFF2-40B4-BE49-F238E27FC236}">
                <a16:creationId xmlns:a16="http://schemas.microsoft.com/office/drawing/2014/main" id="{E86AE073-2804-0948-A436-28DB9DA29ED8}"/>
              </a:ext>
            </a:extLst>
          </p:cNvPr>
          <p:cNvSpPr>
            <a:spLocks/>
          </p:cNvSpPr>
          <p:nvPr userDrawn="1"/>
        </p:nvSpPr>
        <p:spPr>
          <a:xfrm>
            <a:off x="640220" y="-3313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Oval 50">
            <a:extLst>
              <a:ext uri="{FF2B5EF4-FFF2-40B4-BE49-F238E27FC236}">
                <a16:creationId xmlns:a16="http://schemas.microsoft.com/office/drawing/2014/main" id="{CEE3F759-6AEB-3740-8E9F-FBE16344DBC8}"/>
              </a:ext>
            </a:extLst>
          </p:cNvPr>
          <p:cNvSpPr>
            <a:spLocks/>
          </p:cNvSpPr>
          <p:nvPr userDrawn="1"/>
        </p:nvSpPr>
        <p:spPr>
          <a:xfrm>
            <a:off x="640220" y="3688004"/>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Oval 51">
            <a:extLst>
              <a:ext uri="{FF2B5EF4-FFF2-40B4-BE49-F238E27FC236}">
                <a16:creationId xmlns:a16="http://schemas.microsoft.com/office/drawing/2014/main" id="{75892052-372C-814A-BE6B-41D7D227A88D}"/>
              </a:ext>
            </a:extLst>
          </p:cNvPr>
          <p:cNvSpPr>
            <a:spLocks/>
          </p:cNvSpPr>
          <p:nvPr userDrawn="1"/>
        </p:nvSpPr>
        <p:spPr>
          <a:xfrm>
            <a:off x="640220" y="359146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Oval 54">
            <a:extLst>
              <a:ext uri="{FF2B5EF4-FFF2-40B4-BE49-F238E27FC236}">
                <a16:creationId xmlns:a16="http://schemas.microsoft.com/office/drawing/2014/main" id="{D62ECF48-1016-3648-AA95-E8DAD7819CB8}"/>
              </a:ext>
            </a:extLst>
          </p:cNvPr>
          <p:cNvSpPr>
            <a:spLocks/>
          </p:cNvSpPr>
          <p:nvPr userDrawn="1"/>
        </p:nvSpPr>
        <p:spPr>
          <a:xfrm>
            <a:off x="640220" y="3481517"/>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Oval 55">
            <a:extLst>
              <a:ext uri="{FF2B5EF4-FFF2-40B4-BE49-F238E27FC236}">
                <a16:creationId xmlns:a16="http://schemas.microsoft.com/office/drawing/2014/main" id="{832B6F27-BB5D-E74D-A49D-CCF1E5639945}"/>
              </a:ext>
            </a:extLst>
          </p:cNvPr>
          <p:cNvSpPr>
            <a:spLocks/>
          </p:cNvSpPr>
          <p:nvPr userDrawn="1"/>
        </p:nvSpPr>
        <p:spPr>
          <a:xfrm>
            <a:off x="640220" y="338497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Oval 58">
            <a:extLst>
              <a:ext uri="{FF2B5EF4-FFF2-40B4-BE49-F238E27FC236}">
                <a16:creationId xmlns:a16="http://schemas.microsoft.com/office/drawing/2014/main" id="{F156F003-7DF0-A54E-A0AE-19CB8BE338E8}"/>
              </a:ext>
            </a:extLst>
          </p:cNvPr>
          <p:cNvSpPr>
            <a:spLocks/>
          </p:cNvSpPr>
          <p:nvPr userDrawn="1"/>
        </p:nvSpPr>
        <p:spPr>
          <a:xfrm>
            <a:off x="640220" y="328441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Oval 59">
            <a:extLst>
              <a:ext uri="{FF2B5EF4-FFF2-40B4-BE49-F238E27FC236}">
                <a16:creationId xmlns:a16="http://schemas.microsoft.com/office/drawing/2014/main" id="{B5907863-47F5-8346-939C-75AFE3ED1CA4}"/>
              </a:ext>
            </a:extLst>
          </p:cNvPr>
          <p:cNvSpPr>
            <a:spLocks/>
          </p:cNvSpPr>
          <p:nvPr userDrawn="1"/>
        </p:nvSpPr>
        <p:spPr>
          <a:xfrm>
            <a:off x="640220" y="318787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Oval 62">
            <a:extLst>
              <a:ext uri="{FF2B5EF4-FFF2-40B4-BE49-F238E27FC236}">
                <a16:creationId xmlns:a16="http://schemas.microsoft.com/office/drawing/2014/main" id="{38E1BF74-2AE5-E14C-B501-4A682E9E5D35}"/>
              </a:ext>
            </a:extLst>
          </p:cNvPr>
          <p:cNvSpPr>
            <a:spLocks/>
          </p:cNvSpPr>
          <p:nvPr userDrawn="1"/>
        </p:nvSpPr>
        <p:spPr>
          <a:xfrm>
            <a:off x="640220" y="3081804"/>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Oval 63">
            <a:extLst>
              <a:ext uri="{FF2B5EF4-FFF2-40B4-BE49-F238E27FC236}">
                <a16:creationId xmlns:a16="http://schemas.microsoft.com/office/drawing/2014/main" id="{872963C3-E135-3848-8849-9E56A5A7418F}"/>
              </a:ext>
            </a:extLst>
          </p:cNvPr>
          <p:cNvSpPr>
            <a:spLocks/>
          </p:cNvSpPr>
          <p:nvPr userDrawn="1"/>
        </p:nvSpPr>
        <p:spPr>
          <a:xfrm>
            <a:off x="640220" y="298526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Oval 66">
            <a:extLst>
              <a:ext uri="{FF2B5EF4-FFF2-40B4-BE49-F238E27FC236}">
                <a16:creationId xmlns:a16="http://schemas.microsoft.com/office/drawing/2014/main" id="{710028C6-88D7-8A4B-80CD-0ACC79250860}"/>
              </a:ext>
            </a:extLst>
          </p:cNvPr>
          <p:cNvSpPr>
            <a:spLocks/>
          </p:cNvSpPr>
          <p:nvPr userDrawn="1"/>
        </p:nvSpPr>
        <p:spPr>
          <a:xfrm>
            <a:off x="640220" y="288263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Oval 67">
            <a:extLst>
              <a:ext uri="{FF2B5EF4-FFF2-40B4-BE49-F238E27FC236}">
                <a16:creationId xmlns:a16="http://schemas.microsoft.com/office/drawing/2014/main" id="{EBDB565B-B9E8-A44E-BCDF-6B43ACF96D98}"/>
              </a:ext>
            </a:extLst>
          </p:cNvPr>
          <p:cNvSpPr>
            <a:spLocks/>
          </p:cNvSpPr>
          <p:nvPr userDrawn="1"/>
        </p:nvSpPr>
        <p:spPr>
          <a:xfrm>
            <a:off x="640220" y="278609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Oval 70">
            <a:extLst>
              <a:ext uri="{FF2B5EF4-FFF2-40B4-BE49-F238E27FC236}">
                <a16:creationId xmlns:a16="http://schemas.microsoft.com/office/drawing/2014/main" id="{A7B5F491-B715-A74E-A367-3095F6320D81}"/>
              </a:ext>
            </a:extLst>
          </p:cNvPr>
          <p:cNvSpPr>
            <a:spLocks/>
          </p:cNvSpPr>
          <p:nvPr userDrawn="1"/>
        </p:nvSpPr>
        <p:spPr>
          <a:xfrm>
            <a:off x="640220" y="268279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Oval 71">
            <a:extLst>
              <a:ext uri="{FF2B5EF4-FFF2-40B4-BE49-F238E27FC236}">
                <a16:creationId xmlns:a16="http://schemas.microsoft.com/office/drawing/2014/main" id="{DFF87C8B-C019-324F-B5B6-F23441B1F7CB}"/>
              </a:ext>
            </a:extLst>
          </p:cNvPr>
          <p:cNvSpPr>
            <a:spLocks/>
          </p:cNvSpPr>
          <p:nvPr userDrawn="1"/>
        </p:nvSpPr>
        <p:spPr>
          <a:xfrm>
            <a:off x="640220" y="258625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5" name="Oval 74">
            <a:extLst>
              <a:ext uri="{FF2B5EF4-FFF2-40B4-BE49-F238E27FC236}">
                <a16:creationId xmlns:a16="http://schemas.microsoft.com/office/drawing/2014/main" id="{5EE16CDE-137D-F341-B99F-52183DAA7B8D}"/>
              </a:ext>
            </a:extLst>
          </p:cNvPr>
          <p:cNvSpPr>
            <a:spLocks/>
          </p:cNvSpPr>
          <p:nvPr userDrawn="1"/>
        </p:nvSpPr>
        <p:spPr>
          <a:xfrm>
            <a:off x="640220" y="247630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6" name="Oval 75">
            <a:extLst>
              <a:ext uri="{FF2B5EF4-FFF2-40B4-BE49-F238E27FC236}">
                <a16:creationId xmlns:a16="http://schemas.microsoft.com/office/drawing/2014/main" id="{38139466-BA64-0E4D-8081-F94200CAA8B0}"/>
              </a:ext>
            </a:extLst>
          </p:cNvPr>
          <p:cNvSpPr>
            <a:spLocks/>
          </p:cNvSpPr>
          <p:nvPr userDrawn="1"/>
        </p:nvSpPr>
        <p:spPr>
          <a:xfrm>
            <a:off x="640220" y="237976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9" name="Oval 78">
            <a:extLst>
              <a:ext uri="{FF2B5EF4-FFF2-40B4-BE49-F238E27FC236}">
                <a16:creationId xmlns:a16="http://schemas.microsoft.com/office/drawing/2014/main" id="{1C15C9CB-4DCA-8D44-ACF6-84193B75DF31}"/>
              </a:ext>
            </a:extLst>
          </p:cNvPr>
          <p:cNvSpPr>
            <a:spLocks/>
          </p:cNvSpPr>
          <p:nvPr userDrawn="1"/>
        </p:nvSpPr>
        <p:spPr>
          <a:xfrm>
            <a:off x="640220" y="227920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0" name="Oval 79">
            <a:extLst>
              <a:ext uri="{FF2B5EF4-FFF2-40B4-BE49-F238E27FC236}">
                <a16:creationId xmlns:a16="http://schemas.microsoft.com/office/drawing/2014/main" id="{3B581E26-0851-7B45-A1A6-5FCA7F593405}"/>
              </a:ext>
            </a:extLst>
          </p:cNvPr>
          <p:cNvSpPr>
            <a:spLocks/>
          </p:cNvSpPr>
          <p:nvPr userDrawn="1"/>
        </p:nvSpPr>
        <p:spPr>
          <a:xfrm>
            <a:off x="640220" y="218265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3" name="Oval 82">
            <a:extLst>
              <a:ext uri="{FF2B5EF4-FFF2-40B4-BE49-F238E27FC236}">
                <a16:creationId xmlns:a16="http://schemas.microsoft.com/office/drawing/2014/main" id="{95F85EE7-A77D-1249-BF8B-257519F80BD5}"/>
              </a:ext>
            </a:extLst>
          </p:cNvPr>
          <p:cNvSpPr>
            <a:spLocks/>
          </p:cNvSpPr>
          <p:nvPr userDrawn="1"/>
        </p:nvSpPr>
        <p:spPr>
          <a:xfrm>
            <a:off x="640220" y="207659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4" name="Oval 83">
            <a:extLst>
              <a:ext uri="{FF2B5EF4-FFF2-40B4-BE49-F238E27FC236}">
                <a16:creationId xmlns:a16="http://schemas.microsoft.com/office/drawing/2014/main" id="{B24018F1-FEEF-AE49-954F-335F77490D6F}"/>
              </a:ext>
            </a:extLst>
          </p:cNvPr>
          <p:cNvSpPr>
            <a:spLocks/>
          </p:cNvSpPr>
          <p:nvPr userDrawn="1"/>
        </p:nvSpPr>
        <p:spPr>
          <a:xfrm>
            <a:off x="640220" y="198005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7" name="Oval 86">
            <a:extLst>
              <a:ext uri="{FF2B5EF4-FFF2-40B4-BE49-F238E27FC236}">
                <a16:creationId xmlns:a16="http://schemas.microsoft.com/office/drawing/2014/main" id="{6E86473A-14E0-9F4F-AC69-D6FF770CF45A}"/>
              </a:ext>
            </a:extLst>
          </p:cNvPr>
          <p:cNvSpPr>
            <a:spLocks/>
          </p:cNvSpPr>
          <p:nvPr userDrawn="1"/>
        </p:nvSpPr>
        <p:spPr>
          <a:xfrm>
            <a:off x="640220" y="187742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8" name="Oval 87">
            <a:extLst>
              <a:ext uri="{FF2B5EF4-FFF2-40B4-BE49-F238E27FC236}">
                <a16:creationId xmlns:a16="http://schemas.microsoft.com/office/drawing/2014/main" id="{26B8BF02-AEB7-8849-9694-BA3CC8C79D53}"/>
              </a:ext>
            </a:extLst>
          </p:cNvPr>
          <p:cNvSpPr>
            <a:spLocks/>
          </p:cNvSpPr>
          <p:nvPr userDrawn="1"/>
        </p:nvSpPr>
        <p:spPr>
          <a:xfrm>
            <a:off x="640220" y="178087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1" name="Oval 90">
            <a:extLst>
              <a:ext uri="{FF2B5EF4-FFF2-40B4-BE49-F238E27FC236}">
                <a16:creationId xmlns:a16="http://schemas.microsoft.com/office/drawing/2014/main" id="{2B633BE1-B0C4-014B-9134-9D8EC58996ED}"/>
              </a:ext>
            </a:extLst>
          </p:cNvPr>
          <p:cNvSpPr>
            <a:spLocks/>
          </p:cNvSpPr>
          <p:nvPr userDrawn="1"/>
        </p:nvSpPr>
        <p:spPr>
          <a:xfrm>
            <a:off x="640220" y="570098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2" name="Oval 91">
            <a:extLst>
              <a:ext uri="{FF2B5EF4-FFF2-40B4-BE49-F238E27FC236}">
                <a16:creationId xmlns:a16="http://schemas.microsoft.com/office/drawing/2014/main" id="{CDF8BB49-DB96-8348-A54E-9ED31962FD80}"/>
              </a:ext>
            </a:extLst>
          </p:cNvPr>
          <p:cNvSpPr>
            <a:spLocks/>
          </p:cNvSpPr>
          <p:nvPr userDrawn="1"/>
        </p:nvSpPr>
        <p:spPr>
          <a:xfrm>
            <a:off x="640220" y="560444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5" name="Oval 94">
            <a:extLst>
              <a:ext uri="{FF2B5EF4-FFF2-40B4-BE49-F238E27FC236}">
                <a16:creationId xmlns:a16="http://schemas.microsoft.com/office/drawing/2014/main" id="{AABD58DD-1353-E949-8E16-4724AF3C3A6D}"/>
              </a:ext>
            </a:extLst>
          </p:cNvPr>
          <p:cNvSpPr>
            <a:spLocks/>
          </p:cNvSpPr>
          <p:nvPr userDrawn="1"/>
        </p:nvSpPr>
        <p:spPr>
          <a:xfrm>
            <a:off x="640220" y="549449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6" name="Oval 95">
            <a:extLst>
              <a:ext uri="{FF2B5EF4-FFF2-40B4-BE49-F238E27FC236}">
                <a16:creationId xmlns:a16="http://schemas.microsoft.com/office/drawing/2014/main" id="{4219509A-91F2-A347-B491-169B595AABAC}"/>
              </a:ext>
            </a:extLst>
          </p:cNvPr>
          <p:cNvSpPr>
            <a:spLocks/>
          </p:cNvSpPr>
          <p:nvPr userDrawn="1"/>
        </p:nvSpPr>
        <p:spPr>
          <a:xfrm>
            <a:off x="640220" y="5397954"/>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9" name="Oval 98">
            <a:extLst>
              <a:ext uri="{FF2B5EF4-FFF2-40B4-BE49-F238E27FC236}">
                <a16:creationId xmlns:a16="http://schemas.microsoft.com/office/drawing/2014/main" id="{160AE18C-F528-AE4D-A58D-B6717DFC00B9}"/>
              </a:ext>
            </a:extLst>
          </p:cNvPr>
          <p:cNvSpPr>
            <a:spLocks/>
          </p:cNvSpPr>
          <p:nvPr userDrawn="1"/>
        </p:nvSpPr>
        <p:spPr>
          <a:xfrm>
            <a:off x="640220" y="529738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0" name="Oval 99">
            <a:extLst>
              <a:ext uri="{FF2B5EF4-FFF2-40B4-BE49-F238E27FC236}">
                <a16:creationId xmlns:a16="http://schemas.microsoft.com/office/drawing/2014/main" id="{32979D4F-C52D-234D-955B-CDF1FB2A9D05}"/>
              </a:ext>
            </a:extLst>
          </p:cNvPr>
          <p:cNvSpPr>
            <a:spLocks/>
          </p:cNvSpPr>
          <p:nvPr userDrawn="1"/>
        </p:nvSpPr>
        <p:spPr>
          <a:xfrm>
            <a:off x="640220" y="520084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3" name="Oval 102">
            <a:extLst>
              <a:ext uri="{FF2B5EF4-FFF2-40B4-BE49-F238E27FC236}">
                <a16:creationId xmlns:a16="http://schemas.microsoft.com/office/drawing/2014/main" id="{689A90B7-E0D1-844F-9E33-B6FE35380FFD}"/>
              </a:ext>
            </a:extLst>
          </p:cNvPr>
          <p:cNvSpPr>
            <a:spLocks/>
          </p:cNvSpPr>
          <p:nvPr userDrawn="1"/>
        </p:nvSpPr>
        <p:spPr>
          <a:xfrm>
            <a:off x="640220" y="509478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4" name="Oval 103">
            <a:extLst>
              <a:ext uri="{FF2B5EF4-FFF2-40B4-BE49-F238E27FC236}">
                <a16:creationId xmlns:a16="http://schemas.microsoft.com/office/drawing/2014/main" id="{29390DBE-FECF-204D-BF7A-7872C4D396AF}"/>
              </a:ext>
            </a:extLst>
          </p:cNvPr>
          <p:cNvSpPr>
            <a:spLocks/>
          </p:cNvSpPr>
          <p:nvPr userDrawn="1"/>
        </p:nvSpPr>
        <p:spPr>
          <a:xfrm>
            <a:off x="640220" y="499824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7" name="Oval 106">
            <a:extLst>
              <a:ext uri="{FF2B5EF4-FFF2-40B4-BE49-F238E27FC236}">
                <a16:creationId xmlns:a16="http://schemas.microsoft.com/office/drawing/2014/main" id="{1B502E5C-FADC-CA40-95EA-2F1AD17D9C7C}"/>
              </a:ext>
            </a:extLst>
          </p:cNvPr>
          <p:cNvSpPr>
            <a:spLocks/>
          </p:cNvSpPr>
          <p:nvPr userDrawn="1"/>
        </p:nvSpPr>
        <p:spPr>
          <a:xfrm>
            <a:off x="640220" y="489560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8" name="Oval 107">
            <a:extLst>
              <a:ext uri="{FF2B5EF4-FFF2-40B4-BE49-F238E27FC236}">
                <a16:creationId xmlns:a16="http://schemas.microsoft.com/office/drawing/2014/main" id="{62C7E15C-2224-E347-BDA2-3A63F995E1DC}"/>
              </a:ext>
            </a:extLst>
          </p:cNvPr>
          <p:cNvSpPr>
            <a:spLocks/>
          </p:cNvSpPr>
          <p:nvPr userDrawn="1"/>
        </p:nvSpPr>
        <p:spPr>
          <a:xfrm>
            <a:off x="640220" y="479906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1" name="Oval 110">
            <a:extLst>
              <a:ext uri="{FF2B5EF4-FFF2-40B4-BE49-F238E27FC236}">
                <a16:creationId xmlns:a16="http://schemas.microsoft.com/office/drawing/2014/main" id="{134C7E36-6672-F14D-9BC1-2D66693451A5}"/>
              </a:ext>
            </a:extLst>
          </p:cNvPr>
          <p:cNvSpPr>
            <a:spLocks/>
          </p:cNvSpPr>
          <p:nvPr userDrawn="1"/>
        </p:nvSpPr>
        <p:spPr>
          <a:xfrm>
            <a:off x="640220" y="469577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2" name="Oval 111">
            <a:extLst>
              <a:ext uri="{FF2B5EF4-FFF2-40B4-BE49-F238E27FC236}">
                <a16:creationId xmlns:a16="http://schemas.microsoft.com/office/drawing/2014/main" id="{4FCA9E2C-6E36-0341-B4E1-13B9A61CCA5A}"/>
              </a:ext>
            </a:extLst>
          </p:cNvPr>
          <p:cNvSpPr>
            <a:spLocks/>
          </p:cNvSpPr>
          <p:nvPr userDrawn="1"/>
        </p:nvSpPr>
        <p:spPr>
          <a:xfrm>
            <a:off x="640220" y="459923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5" name="Oval 114">
            <a:extLst>
              <a:ext uri="{FF2B5EF4-FFF2-40B4-BE49-F238E27FC236}">
                <a16:creationId xmlns:a16="http://schemas.microsoft.com/office/drawing/2014/main" id="{BDCE2554-3698-294E-AA42-E220D7207FD2}"/>
              </a:ext>
            </a:extLst>
          </p:cNvPr>
          <p:cNvSpPr>
            <a:spLocks/>
          </p:cNvSpPr>
          <p:nvPr userDrawn="1"/>
        </p:nvSpPr>
        <p:spPr>
          <a:xfrm>
            <a:off x="640220" y="4489284"/>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6" name="Oval 115">
            <a:extLst>
              <a:ext uri="{FF2B5EF4-FFF2-40B4-BE49-F238E27FC236}">
                <a16:creationId xmlns:a16="http://schemas.microsoft.com/office/drawing/2014/main" id="{32DD44F8-661E-6546-A41D-AED6638BE88C}"/>
              </a:ext>
            </a:extLst>
          </p:cNvPr>
          <p:cNvSpPr>
            <a:spLocks/>
          </p:cNvSpPr>
          <p:nvPr userDrawn="1"/>
        </p:nvSpPr>
        <p:spPr>
          <a:xfrm>
            <a:off x="640220" y="4392743"/>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9" name="Oval 118">
            <a:extLst>
              <a:ext uri="{FF2B5EF4-FFF2-40B4-BE49-F238E27FC236}">
                <a16:creationId xmlns:a16="http://schemas.microsoft.com/office/drawing/2014/main" id="{DB1F41E7-2511-DB4C-BEAB-C368F53DAF54}"/>
              </a:ext>
            </a:extLst>
          </p:cNvPr>
          <p:cNvSpPr>
            <a:spLocks/>
          </p:cNvSpPr>
          <p:nvPr userDrawn="1"/>
        </p:nvSpPr>
        <p:spPr>
          <a:xfrm>
            <a:off x="640220" y="429217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0" name="Oval 119">
            <a:extLst>
              <a:ext uri="{FF2B5EF4-FFF2-40B4-BE49-F238E27FC236}">
                <a16:creationId xmlns:a16="http://schemas.microsoft.com/office/drawing/2014/main" id="{785201CF-D20A-E44C-93EB-0D77D9DC2355}"/>
              </a:ext>
            </a:extLst>
          </p:cNvPr>
          <p:cNvSpPr>
            <a:spLocks/>
          </p:cNvSpPr>
          <p:nvPr userDrawn="1"/>
        </p:nvSpPr>
        <p:spPr>
          <a:xfrm>
            <a:off x="640220" y="4195637"/>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3" name="Oval 122">
            <a:extLst>
              <a:ext uri="{FF2B5EF4-FFF2-40B4-BE49-F238E27FC236}">
                <a16:creationId xmlns:a16="http://schemas.microsoft.com/office/drawing/2014/main" id="{D412522B-CB2E-5647-9E9A-0C04B213ECF9}"/>
              </a:ext>
            </a:extLst>
          </p:cNvPr>
          <p:cNvSpPr>
            <a:spLocks/>
          </p:cNvSpPr>
          <p:nvPr userDrawn="1"/>
        </p:nvSpPr>
        <p:spPr>
          <a:xfrm>
            <a:off x="640220" y="408957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4" name="Oval 123">
            <a:extLst>
              <a:ext uri="{FF2B5EF4-FFF2-40B4-BE49-F238E27FC236}">
                <a16:creationId xmlns:a16="http://schemas.microsoft.com/office/drawing/2014/main" id="{BF63269B-DF20-2640-8889-32FBA9EFAB7F}"/>
              </a:ext>
            </a:extLst>
          </p:cNvPr>
          <p:cNvSpPr>
            <a:spLocks/>
          </p:cNvSpPr>
          <p:nvPr userDrawn="1"/>
        </p:nvSpPr>
        <p:spPr>
          <a:xfrm>
            <a:off x="640220" y="3993030"/>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7" name="Oval 126">
            <a:extLst>
              <a:ext uri="{FF2B5EF4-FFF2-40B4-BE49-F238E27FC236}">
                <a16:creationId xmlns:a16="http://schemas.microsoft.com/office/drawing/2014/main" id="{28853CED-0A90-214C-86EB-5310ABDFF020}"/>
              </a:ext>
            </a:extLst>
          </p:cNvPr>
          <p:cNvSpPr>
            <a:spLocks/>
          </p:cNvSpPr>
          <p:nvPr userDrawn="1"/>
        </p:nvSpPr>
        <p:spPr>
          <a:xfrm>
            <a:off x="640220" y="389039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8" name="Oval 127">
            <a:extLst>
              <a:ext uri="{FF2B5EF4-FFF2-40B4-BE49-F238E27FC236}">
                <a16:creationId xmlns:a16="http://schemas.microsoft.com/office/drawing/2014/main" id="{C0A2EB1B-C365-1D45-9CE9-220C85EB5857}"/>
              </a:ext>
            </a:extLst>
          </p:cNvPr>
          <p:cNvSpPr>
            <a:spLocks/>
          </p:cNvSpPr>
          <p:nvPr userDrawn="1"/>
        </p:nvSpPr>
        <p:spPr>
          <a:xfrm>
            <a:off x="640220" y="3793857"/>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8" name="Oval 147">
            <a:extLst>
              <a:ext uri="{FF2B5EF4-FFF2-40B4-BE49-F238E27FC236}">
                <a16:creationId xmlns:a16="http://schemas.microsoft.com/office/drawing/2014/main" id="{8265193F-34AD-CD4E-9E33-C154303AD63A}"/>
              </a:ext>
            </a:extLst>
          </p:cNvPr>
          <p:cNvSpPr>
            <a:spLocks/>
          </p:cNvSpPr>
          <p:nvPr userDrawn="1"/>
        </p:nvSpPr>
        <p:spPr>
          <a:xfrm>
            <a:off x="640220" y="681308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1" name="Oval 150">
            <a:extLst>
              <a:ext uri="{FF2B5EF4-FFF2-40B4-BE49-F238E27FC236}">
                <a16:creationId xmlns:a16="http://schemas.microsoft.com/office/drawing/2014/main" id="{7E51836D-1EC4-1149-8C13-965D3E31B2FE}"/>
              </a:ext>
            </a:extLst>
          </p:cNvPr>
          <p:cNvSpPr>
            <a:spLocks/>
          </p:cNvSpPr>
          <p:nvPr userDrawn="1"/>
        </p:nvSpPr>
        <p:spPr>
          <a:xfrm>
            <a:off x="640220" y="670978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2" name="Oval 151">
            <a:extLst>
              <a:ext uri="{FF2B5EF4-FFF2-40B4-BE49-F238E27FC236}">
                <a16:creationId xmlns:a16="http://schemas.microsoft.com/office/drawing/2014/main" id="{05415407-94E9-CD4F-9FDB-B9E883CF63F4}"/>
              </a:ext>
            </a:extLst>
          </p:cNvPr>
          <p:cNvSpPr>
            <a:spLocks/>
          </p:cNvSpPr>
          <p:nvPr userDrawn="1"/>
        </p:nvSpPr>
        <p:spPr>
          <a:xfrm>
            <a:off x="640220" y="661324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5" name="Oval 154">
            <a:extLst>
              <a:ext uri="{FF2B5EF4-FFF2-40B4-BE49-F238E27FC236}">
                <a16:creationId xmlns:a16="http://schemas.microsoft.com/office/drawing/2014/main" id="{659CA7EA-83E5-004D-9D4A-26F074B97FC5}"/>
              </a:ext>
            </a:extLst>
          </p:cNvPr>
          <p:cNvSpPr>
            <a:spLocks/>
          </p:cNvSpPr>
          <p:nvPr userDrawn="1"/>
        </p:nvSpPr>
        <p:spPr>
          <a:xfrm>
            <a:off x="640220" y="6503302"/>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6" name="Oval 155">
            <a:extLst>
              <a:ext uri="{FF2B5EF4-FFF2-40B4-BE49-F238E27FC236}">
                <a16:creationId xmlns:a16="http://schemas.microsoft.com/office/drawing/2014/main" id="{C6E9CAC3-9F7F-3442-8D61-127CAB712949}"/>
              </a:ext>
            </a:extLst>
          </p:cNvPr>
          <p:cNvSpPr>
            <a:spLocks/>
          </p:cNvSpPr>
          <p:nvPr userDrawn="1"/>
        </p:nvSpPr>
        <p:spPr>
          <a:xfrm>
            <a:off x="640220" y="6406761"/>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9" name="Oval 158">
            <a:extLst>
              <a:ext uri="{FF2B5EF4-FFF2-40B4-BE49-F238E27FC236}">
                <a16:creationId xmlns:a16="http://schemas.microsoft.com/office/drawing/2014/main" id="{12A1F9FC-FEC1-5A4D-B488-4E7D17814EF9}"/>
              </a:ext>
            </a:extLst>
          </p:cNvPr>
          <p:cNvSpPr>
            <a:spLocks/>
          </p:cNvSpPr>
          <p:nvPr userDrawn="1"/>
        </p:nvSpPr>
        <p:spPr>
          <a:xfrm>
            <a:off x="640220" y="630619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0" name="Oval 159">
            <a:extLst>
              <a:ext uri="{FF2B5EF4-FFF2-40B4-BE49-F238E27FC236}">
                <a16:creationId xmlns:a16="http://schemas.microsoft.com/office/drawing/2014/main" id="{E24489C5-5AFF-4340-9B60-22FB7C19715E}"/>
              </a:ext>
            </a:extLst>
          </p:cNvPr>
          <p:cNvSpPr>
            <a:spLocks/>
          </p:cNvSpPr>
          <p:nvPr userDrawn="1"/>
        </p:nvSpPr>
        <p:spPr>
          <a:xfrm>
            <a:off x="640220" y="620965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3" name="Oval 162">
            <a:extLst>
              <a:ext uri="{FF2B5EF4-FFF2-40B4-BE49-F238E27FC236}">
                <a16:creationId xmlns:a16="http://schemas.microsoft.com/office/drawing/2014/main" id="{04B21BC9-9E22-5741-B1C5-766357F4EA27}"/>
              </a:ext>
            </a:extLst>
          </p:cNvPr>
          <p:cNvSpPr>
            <a:spLocks/>
          </p:cNvSpPr>
          <p:nvPr userDrawn="1"/>
        </p:nvSpPr>
        <p:spPr>
          <a:xfrm>
            <a:off x="640220" y="6103589"/>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4" name="Oval 163">
            <a:extLst>
              <a:ext uri="{FF2B5EF4-FFF2-40B4-BE49-F238E27FC236}">
                <a16:creationId xmlns:a16="http://schemas.microsoft.com/office/drawing/2014/main" id="{9527CEFC-7207-2741-B10F-AD277D595571}"/>
              </a:ext>
            </a:extLst>
          </p:cNvPr>
          <p:cNvSpPr>
            <a:spLocks/>
          </p:cNvSpPr>
          <p:nvPr userDrawn="1"/>
        </p:nvSpPr>
        <p:spPr>
          <a:xfrm>
            <a:off x="640220" y="6007048"/>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7" name="Oval 166">
            <a:extLst>
              <a:ext uri="{FF2B5EF4-FFF2-40B4-BE49-F238E27FC236}">
                <a16:creationId xmlns:a16="http://schemas.microsoft.com/office/drawing/2014/main" id="{A4ED415C-288A-DE40-8BAE-432C62692F81}"/>
              </a:ext>
            </a:extLst>
          </p:cNvPr>
          <p:cNvSpPr>
            <a:spLocks/>
          </p:cNvSpPr>
          <p:nvPr userDrawn="1"/>
        </p:nvSpPr>
        <p:spPr>
          <a:xfrm>
            <a:off x="640220" y="5904416"/>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8" name="Oval 167">
            <a:extLst>
              <a:ext uri="{FF2B5EF4-FFF2-40B4-BE49-F238E27FC236}">
                <a16:creationId xmlns:a16="http://schemas.microsoft.com/office/drawing/2014/main" id="{2C9E53EF-8210-AD4D-BD59-7171880018F8}"/>
              </a:ext>
            </a:extLst>
          </p:cNvPr>
          <p:cNvSpPr>
            <a:spLocks/>
          </p:cNvSpPr>
          <p:nvPr userDrawn="1"/>
        </p:nvSpPr>
        <p:spPr>
          <a:xfrm>
            <a:off x="640220" y="5807875"/>
            <a:ext cx="61200" cy="61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1" name="Rechteck 170">
            <a:extLst>
              <a:ext uri="{FF2B5EF4-FFF2-40B4-BE49-F238E27FC236}">
                <a16:creationId xmlns:a16="http://schemas.microsoft.com/office/drawing/2014/main" id="{BF27EFBE-4055-C343-8BE9-B29FE6F0CDA8}"/>
              </a:ext>
            </a:extLst>
          </p:cNvPr>
          <p:cNvSpPr/>
          <p:nvPr userDrawn="1"/>
        </p:nvSpPr>
        <p:spPr>
          <a:xfrm>
            <a:off x="0" y="0"/>
            <a:ext cx="568234" cy="68742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7491702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hdr="0"/>
  <p:txStyles>
    <p:titleStyle>
      <a:lvl1pPr algn="l" defTabSz="914400" rtl="0" eaLnBrk="1" latinLnBrk="0" hangingPunct="1">
        <a:lnSpc>
          <a:spcPct val="90000"/>
        </a:lnSpc>
        <a:spcBef>
          <a:spcPct val="0"/>
        </a:spcBef>
        <a:buNone/>
        <a:defRPr sz="4400" b="0" i="0" kern="1200">
          <a:solidFill>
            <a:schemeClr val="tx1"/>
          </a:solidFill>
          <a:latin typeface="Montserrat ExtraBold"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CE793E4-5974-FA93-638F-13A0259010B0}"/>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r="20777"/>
          <a:stretch/>
        </p:blipFill>
        <p:spPr>
          <a:xfrm rot="16200000">
            <a:off x="2672608" y="-2687365"/>
            <a:ext cx="6858001" cy="12232727"/>
          </a:xfrm>
          <a:prstGeom prst="rect">
            <a:avLst/>
          </a:prstGeom>
        </p:spPr>
      </p:pic>
      <p:sp>
        <p:nvSpPr>
          <p:cNvPr id="15" name="Parallelogramm 14">
            <a:extLst>
              <a:ext uri="{FF2B5EF4-FFF2-40B4-BE49-F238E27FC236}">
                <a16:creationId xmlns:a16="http://schemas.microsoft.com/office/drawing/2014/main" id="{EDE62E6A-2A60-C2C2-7991-037A4D48D540}"/>
              </a:ext>
            </a:extLst>
          </p:cNvPr>
          <p:cNvSpPr/>
          <p:nvPr/>
        </p:nvSpPr>
        <p:spPr>
          <a:xfrm rot="10800000">
            <a:off x="-3193312" y="2894115"/>
            <a:ext cx="5937538" cy="1076194"/>
          </a:xfrm>
          <a:prstGeom prst="parallelogram">
            <a:avLst>
              <a:gd name="adj" fmla="val 162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0" name="Parallelogramm 9">
            <a:extLst>
              <a:ext uri="{FF2B5EF4-FFF2-40B4-BE49-F238E27FC236}">
                <a16:creationId xmlns:a16="http://schemas.microsoft.com/office/drawing/2014/main" id="{4390B43B-61F4-574D-B898-0586841097E4}"/>
              </a:ext>
            </a:extLst>
          </p:cNvPr>
          <p:cNvSpPr/>
          <p:nvPr/>
        </p:nvSpPr>
        <p:spPr>
          <a:xfrm rot="10800000">
            <a:off x="-1225509" y="2643077"/>
            <a:ext cx="5937538" cy="1076194"/>
          </a:xfrm>
          <a:prstGeom prst="parallelogram">
            <a:avLst>
              <a:gd name="adj" fmla="val 162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1" name="Parallelogramm 10">
            <a:extLst>
              <a:ext uri="{FF2B5EF4-FFF2-40B4-BE49-F238E27FC236}">
                <a16:creationId xmlns:a16="http://schemas.microsoft.com/office/drawing/2014/main" id="{073851A1-D1FD-8FE0-89F9-FB771F5923C3}"/>
              </a:ext>
            </a:extLst>
          </p:cNvPr>
          <p:cNvSpPr/>
          <p:nvPr/>
        </p:nvSpPr>
        <p:spPr>
          <a:xfrm rot="10800000">
            <a:off x="-1010927" y="1915884"/>
            <a:ext cx="9546106" cy="889571"/>
          </a:xfrm>
          <a:prstGeom prst="parallelogram">
            <a:avLst>
              <a:gd name="adj" fmla="val 162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2" name="Parallelogramm 11">
            <a:extLst>
              <a:ext uri="{FF2B5EF4-FFF2-40B4-BE49-F238E27FC236}">
                <a16:creationId xmlns:a16="http://schemas.microsoft.com/office/drawing/2014/main" id="{455884E5-8683-54B9-2A20-77C57179E30C}"/>
              </a:ext>
            </a:extLst>
          </p:cNvPr>
          <p:cNvSpPr/>
          <p:nvPr/>
        </p:nvSpPr>
        <p:spPr>
          <a:xfrm rot="10800000">
            <a:off x="-630788" y="4421749"/>
            <a:ext cx="6260563" cy="1151926"/>
          </a:xfrm>
          <a:prstGeom prst="parallelogram">
            <a:avLst>
              <a:gd name="adj" fmla="val 162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dirty="0"/>
          </a:p>
        </p:txBody>
      </p:sp>
      <p:sp>
        <p:nvSpPr>
          <p:cNvPr id="2" name="Titel 1">
            <a:extLst>
              <a:ext uri="{FF2B5EF4-FFF2-40B4-BE49-F238E27FC236}">
                <a16:creationId xmlns:a16="http://schemas.microsoft.com/office/drawing/2014/main" id="{AF270414-88C6-3A4C-99C6-EA8B4ECCB673}"/>
              </a:ext>
            </a:extLst>
          </p:cNvPr>
          <p:cNvSpPr>
            <a:spLocks noGrp="1"/>
          </p:cNvSpPr>
          <p:nvPr>
            <p:ph type="ctrTitle"/>
          </p:nvPr>
        </p:nvSpPr>
        <p:spPr>
          <a:xfrm>
            <a:off x="898358" y="1315577"/>
            <a:ext cx="8075879" cy="2387600"/>
          </a:xfrm>
        </p:spPr>
        <p:txBody>
          <a:bodyPr>
            <a:normAutofit/>
          </a:bodyPr>
          <a:lstStyle/>
          <a:p>
            <a:pPr algn="l"/>
            <a:r>
              <a:rPr lang="de-DE" sz="4400" b="1" i="1" dirty="0">
                <a:latin typeface="+mn-lt"/>
              </a:rPr>
              <a:t>2. Kommunaler Handlungsplan</a:t>
            </a:r>
            <a:r>
              <a:rPr lang="de-DE" b="1" i="1" dirty="0">
                <a:latin typeface="+mn-lt"/>
              </a:rPr>
              <a:t> </a:t>
            </a:r>
            <a:r>
              <a:rPr lang="de-DE" sz="7200" b="1" i="1" dirty="0">
                <a:latin typeface="+mn-lt"/>
              </a:rPr>
              <a:t>Inklusion</a:t>
            </a:r>
            <a:endParaRPr lang="de-DE" b="1" i="1" dirty="0">
              <a:latin typeface="+mn-lt"/>
            </a:endParaRPr>
          </a:p>
        </p:txBody>
      </p:sp>
      <p:sp>
        <p:nvSpPr>
          <p:cNvPr id="3" name="Untertitel 2">
            <a:extLst>
              <a:ext uri="{FF2B5EF4-FFF2-40B4-BE49-F238E27FC236}">
                <a16:creationId xmlns:a16="http://schemas.microsoft.com/office/drawing/2014/main" id="{8D9CB8A3-EA5F-C343-B21D-51842C4C6EEB}"/>
              </a:ext>
            </a:extLst>
          </p:cNvPr>
          <p:cNvSpPr>
            <a:spLocks noGrp="1"/>
          </p:cNvSpPr>
          <p:nvPr>
            <p:ph type="subTitle" idx="1"/>
          </p:nvPr>
        </p:nvSpPr>
        <p:spPr>
          <a:xfrm>
            <a:off x="898358" y="3604250"/>
            <a:ext cx="3135413" cy="321367"/>
          </a:xfrm>
        </p:spPr>
        <p:txBody>
          <a:bodyPr>
            <a:normAutofit/>
          </a:bodyPr>
          <a:lstStyle/>
          <a:p>
            <a:pPr algn="l"/>
            <a:r>
              <a:rPr lang="de-DE" sz="1600" i="1" dirty="0">
                <a:latin typeface="+mj-lt"/>
              </a:rPr>
              <a:t>Kurzvorstellung</a:t>
            </a:r>
          </a:p>
          <a:p>
            <a:pPr algn="l"/>
            <a:endParaRPr lang="de-DE" sz="1600" i="1" dirty="0">
              <a:latin typeface="+mj-lt"/>
            </a:endParaRPr>
          </a:p>
        </p:txBody>
      </p:sp>
      <p:pic>
        <p:nvPicPr>
          <p:cNvPr id="5" name="Grafik 4">
            <a:extLst>
              <a:ext uri="{FF2B5EF4-FFF2-40B4-BE49-F238E27FC236}">
                <a16:creationId xmlns:a16="http://schemas.microsoft.com/office/drawing/2014/main" id="{BA407021-2B8B-11A7-C502-CC3EF01F4C32}"/>
              </a:ext>
            </a:extLst>
          </p:cNvPr>
          <p:cNvPicPr>
            <a:picLocks noChangeAspect="1"/>
          </p:cNvPicPr>
          <p:nvPr/>
        </p:nvPicPr>
        <p:blipFill>
          <a:blip r:embed="rId5"/>
          <a:stretch>
            <a:fillRect/>
          </a:stretch>
        </p:blipFill>
        <p:spPr>
          <a:xfrm>
            <a:off x="9064672" y="1157238"/>
            <a:ext cx="1835055" cy="4237087"/>
          </a:xfrm>
          <a:prstGeom prst="rect">
            <a:avLst/>
          </a:prstGeom>
        </p:spPr>
      </p:pic>
      <p:sp>
        <p:nvSpPr>
          <p:cNvPr id="14" name="Textfeld 13">
            <a:extLst>
              <a:ext uri="{FF2B5EF4-FFF2-40B4-BE49-F238E27FC236}">
                <a16:creationId xmlns:a16="http://schemas.microsoft.com/office/drawing/2014/main" id="{0E2EC33C-5BC6-E16C-F774-CCE17A097E35}"/>
              </a:ext>
            </a:extLst>
          </p:cNvPr>
          <p:cNvSpPr txBox="1"/>
          <p:nvPr/>
        </p:nvSpPr>
        <p:spPr>
          <a:xfrm>
            <a:off x="1490629" y="4625417"/>
            <a:ext cx="6891336" cy="646331"/>
          </a:xfrm>
          <a:prstGeom prst="rect">
            <a:avLst/>
          </a:prstGeom>
          <a:noFill/>
        </p:spPr>
        <p:txBody>
          <a:bodyPr wrap="square">
            <a:spAutoFit/>
          </a:bodyPr>
          <a:lstStyle/>
          <a:p>
            <a:pPr algn="l"/>
            <a:r>
              <a:rPr lang="de-DE" sz="1800" i="1" dirty="0">
                <a:latin typeface="+mj-lt"/>
              </a:rPr>
              <a:t>Bernd Retzki</a:t>
            </a:r>
          </a:p>
          <a:p>
            <a:pPr algn="l"/>
            <a:r>
              <a:rPr lang="de-DE" i="1" dirty="0" smtClean="0">
                <a:latin typeface="+mj-lt"/>
              </a:rPr>
              <a:t>Dezernent für Schule, Jugend und Soziales</a:t>
            </a:r>
            <a:endParaRPr lang="de-DE" sz="1800" i="1" dirty="0">
              <a:latin typeface="+mj-lt"/>
            </a:endParaRPr>
          </a:p>
        </p:txBody>
      </p:sp>
      <p:sp>
        <p:nvSpPr>
          <p:cNvPr id="4" name="Datumsplatzhalter 3"/>
          <p:cNvSpPr>
            <a:spLocks noGrp="1"/>
          </p:cNvSpPr>
          <p:nvPr>
            <p:ph type="dt" sz="half" idx="10"/>
          </p:nvPr>
        </p:nvSpPr>
        <p:spPr/>
        <p:txBody>
          <a:bodyPr/>
          <a:lstStyle/>
          <a:p>
            <a:fld id="{EBFA2E82-E117-425D-85E2-DC80D6439CC0}" type="datetime1">
              <a:rPr lang="de-DE" smtClean="0"/>
              <a:t>14.03.2024</a:t>
            </a:fld>
            <a:endParaRPr lang="de-DE" dirty="0"/>
          </a:p>
        </p:txBody>
      </p:sp>
      <p:sp>
        <p:nvSpPr>
          <p:cNvPr id="7" name="Fußzeilenplatzhalter 6"/>
          <p:cNvSpPr>
            <a:spLocks noGrp="1"/>
          </p:cNvSpPr>
          <p:nvPr>
            <p:ph type="ftr" sz="quarter" idx="11"/>
          </p:nvPr>
        </p:nvSpPr>
        <p:spPr/>
        <p:txBody>
          <a:bodyPr/>
          <a:lstStyle/>
          <a:p>
            <a:r>
              <a:rPr lang="de-DE" smtClean="0"/>
              <a:t>Kurzvorstellung 2. Handlungsplan Inklusion</a:t>
            </a:r>
            <a:endParaRPr lang="de-DE"/>
          </a:p>
        </p:txBody>
      </p:sp>
      <p:sp>
        <p:nvSpPr>
          <p:cNvPr id="8" name="Foliennummernplatzhalter 7"/>
          <p:cNvSpPr>
            <a:spLocks noGrp="1"/>
          </p:cNvSpPr>
          <p:nvPr>
            <p:ph type="sldNum" sz="quarter" idx="12"/>
          </p:nvPr>
        </p:nvSpPr>
        <p:spPr/>
        <p:txBody>
          <a:bodyPr/>
          <a:lstStyle/>
          <a:p>
            <a:fld id="{0E402FEE-E587-5E4F-8C8A-2515B786993E}" type="slidenum">
              <a:rPr lang="de-DE" smtClean="0"/>
              <a:t>1</a:t>
            </a:fld>
            <a:endParaRPr lang="de-DE"/>
          </a:p>
        </p:txBody>
      </p:sp>
    </p:spTree>
    <p:extLst>
      <p:ext uri="{BB962C8B-B14F-4D97-AF65-F5344CB8AC3E}">
        <p14:creationId xmlns:p14="http://schemas.microsoft.com/office/powerpoint/2010/main" val="168699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1B9353-5FF5-D840-83CF-CBF27A288B81}"/>
              </a:ext>
            </a:extLst>
          </p:cNvPr>
          <p:cNvSpPr>
            <a:spLocks noGrp="1"/>
          </p:cNvSpPr>
          <p:nvPr>
            <p:ph type="title"/>
          </p:nvPr>
        </p:nvSpPr>
        <p:spPr/>
        <p:txBody>
          <a:bodyPr/>
          <a:lstStyle/>
          <a:p>
            <a:r>
              <a:rPr lang="de-DE" b="1" dirty="0">
                <a:latin typeface="+mn-lt"/>
              </a:rPr>
              <a:t>Inhalt</a:t>
            </a:r>
          </a:p>
        </p:txBody>
      </p:sp>
      <p:sp>
        <p:nvSpPr>
          <p:cNvPr id="3" name="Inhaltsplatzhalter 2">
            <a:extLst>
              <a:ext uri="{FF2B5EF4-FFF2-40B4-BE49-F238E27FC236}">
                <a16:creationId xmlns:a16="http://schemas.microsoft.com/office/drawing/2014/main" id="{5E7A3008-7EE7-594B-BF6C-1C36C639BFDC}"/>
              </a:ext>
            </a:extLst>
          </p:cNvPr>
          <p:cNvSpPr>
            <a:spLocks noGrp="1"/>
          </p:cNvSpPr>
          <p:nvPr>
            <p:ph idx="1"/>
          </p:nvPr>
        </p:nvSpPr>
        <p:spPr>
          <a:xfrm>
            <a:off x="5245239" y="713433"/>
            <a:ext cx="6416569" cy="5463530"/>
          </a:xfrm>
        </p:spPr>
        <p:txBody>
          <a:bodyPr anchor="ctr">
            <a:normAutofit/>
          </a:bodyPr>
          <a:lstStyle/>
          <a:p>
            <a:pPr marL="539750" indent="-539750">
              <a:lnSpc>
                <a:spcPct val="140000"/>
              </a:lnSpc>
              <a:spcAft>
                <a:spcPts val="300"/>
              </a:spcAft>
              <a:buFont typeface="+mj-lt"/>
              <a:buAutoNum type="arabicPeriod"/>
            </a:pPr>
            <a:r>
              <a:rPr lang="de-DE" b="1" dirty="0">
                <a:latin typeface="+mn-lt"/>
              </a:rPr>
              <a:t>Wieso?</a:t>
            </a:r>
            <a:br>
              <a:rPr lang="de-DE" b="1" dirty="0">
                <a:latin typeface="+mn-lt"/>
              </a:rPr>
            </a:br>
            <a:r>
              <a:rPr lang="de-DE" dirty="0">
                <a:latin typeface="+mj-lt"/>
              </a:rPr>
              <a:t>Rechtliche </a:t>
            </a:r>
            <a:r>
              <a:rPr lang="de-DE" dirty="0" smtClean="0">
                <a:latin typeface="+mj-lt"/>
              </a:rPr>
              <a:t>Rahmenbedingungen</a:t>
            </a:r>
            <a:r>
              <a:rPr lang="de-DE" dirty="0">
                <a:latin typeface="+mj-lt"/>
              </a:rPr>
              <a:t/>
            </a:r>
            <a:br>
              <a:rPr lang="de-DE" dirty="0">
                <a:latin typeface="+mj-lt"/>
              </a:rPr>
            </a:br>
            <a:r>
              <a:rPr lang="de-DE" dirty="0">
                <a:latin typeface="+mj-lt"/>
              </a:rPr>
              <a:t>Historie</a:t>
            </a:r>
          </a:p>
          <a:p>
            <a:pPr marL="539750" indent="-539750">
              <a:lnSpc>
                <a:spcPct val="140000"/>
              </a:lnSpc>
              <a:spcAft>
                <a:spcPts val="300"/>
              </a:spcAft>
              <a:buFont typeface="+mj-lt"/>
              <a:buAutoNum type="arabicPeriod"/>
            </a:pPr>
            <a:r>
              <a:rPr lang="de-DE" b="1" dirty="0">
                <a:latin typeface="+mn-lt"/>
              </a:rPr>
              <a:t>Maßnahmen des Handlungsplans</a:t>
            </a:r>
          </a:p>
        </p:txBody>
      </p:sp>
      <p:sp>
        <p:nvSpPr>
          <p:cNvPr id="8" name="Foliennummernplatzhalter 7">
            <a:extLst>
              <a:ext uri="{FF2B5EF4-FFF2-40B4-BE49-F238E27FC236}">
                <a16:creationId xmlns:a16="http://schemas.microsoft.com/office/drawing/2014/main" id="{C86E50C0-B7B0-7B45-BF07-865796D4E120}"/>
              </a:ext>
            </a:extLst>
          </p:cNvPr>
          <p:cNvSpPr>
            <a:spLocks noGrp="1"/>
          </p:cNvSpPr>
          <p:nvPr>
            <p:ph type="sldNum" sz="quarter" idx="12"/>
          </p:nvPr>
        </p:nvSpPr>
        <p:spPr/>
        <p:txBody>
          <a:bodyPr/>
          <a:lstStyle/>
          <a:p>
            <a:fld id="{0E402FEE-E587-5E4F-8C8A-2515B786993E}" type="slidenum">
              <a:rPr lang="de-DE" smtClean="0"/>
              <a:pPr/>
              <a:t>2</a:t>
            </a:fld>
            <a:endParaRPr lang="de-DE"/>
          </a:p>
        </p:txBody>
      </p:sp>
      <p:sp>
        <p:nvSpPr>
          <p:cNvPr id="4" name="Datumsplatzhalter 3">
            <a:extLst>
              <a:ext uri="{FF2B5EF4-FFF2-40B4-BE49-F238E27FC236}">
                <a16:creationId xmlns:a16="http://schemas.microsoft.com/office/drawing/2014/main" id="{F24DD8CF-189A-3643-B8CE-654D7E3CC1D1}"/>
              </a:ext>
            </a:extLst>
          </p:cNvPr>
          <p:cNvSpPr>
            <a:spLocks noGrp="1"/>
          </p:cNvSpPr>
          <p:nvPr>
            <p:ph type="dt" sz="half" idx="10"/>
          </p:nvPr>
        </p:nvSpPr>
        <p:spPr/>
        <p:txBody>
          <a:bodyPr/>
          <a:lstStyle/>
          <a:p>
            <a:fld id="{E589D97F-39FC-4043-9DBB-F3D7702DAF0E}" type="datetime1">
              <a:rPr lang="de-DE" smtClean="0"/>
              <a:t>14.03.2024</a:t>
            </a:fld>
            <a:endParaRPr lang="de-DE"/>
          </a:p>
        </p:txBody>
      </p:sp>
      <p:sp>
        <p:nvSpPr>
          <p:cNvPr id="5" name="Fußzeilenplatzhalter 4">
            <a:extLst>
              <a:ext uri="{FF2B5EF4-FFF2-40B4-BE49-F238E27FC236}">
                <a16:creationId xmlns:a16="http://schemas.microsoft.com/office/drawing/2014/main" id="{CA6270C9-A5C3-3149-B9DD-08779D3EF4EA}"/>
              </a:ext>
            </a:extLst>
          </p:cNvPr>
          <p:cNvSpPr>
            <a:spLocks noGrp="1"/>
          </p:cNvSpPr>
          <p:nvPr>
            <p:ph type="ftr" sz="quarter" idx="11"/>
          </p:nvPr>
        </p:nvSpPr>
        <p:spPr/>
        <p:txBody>
          <a:bodyPr/>
          <a:lstStyle/>
          <a:p>
            <a:r>
              <a:rPr lang="de-DE"/>
              <a:t>Kurzvorstellung 2. Handlungsplan Inklusion</a:t>
            </a:r>
          </a:p>
        </p:txBody>
      </p:sp>
    </p:spTree>
    <p:extLst>
      <p:ext uri="{BB962C8B-B14F-4D97-AF65-F5344CB8AC3E}">
        <p14:creationId xmlns:p14="http://schemas.microsoft.com/office/powerpoint/2010/main" val="568404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1B9353-5FF5-D840-83CF-CBF27A288B81}"/>
              </a:ext>
            </a:extLst>
          </p:cNvPr>
          <p:cNvSpPr>
            <a:spLocks noGrp="1"/>
          </p:cNvSpPr>
          <p:nvPr>
            <p:ph type="title"/>
          </p:nvPr>
        </p:nvSpPr>
        <p:spPr>
          <a:xfrm>
            <a:off x="1647723" y="835532"/>
            <a:ext cx="10037658" cy="2852737"/>
          </a:xfrm>
        </p:spPr>
        <p:txBody>
          <a:bodyPr/>
          <a:lstStyle/>
          <a:p>
            <a:r>
              <a:rPr lang="de-DE" b="1" dirty="0">
                <a:latin typeface="+mn-lt"/>
              </a:rPr>
              <a:t>Wieso?</a:t>
            </a:r>
          </a:p>
        </p:txBody>
      </p:sp>
      <p:sp>
        <p:nvSpPr>
          <p:cNvPr id="8" name="Textplatzhalter 7">
            <a:extLst>
              <a:ext uri="{FF2B5EF4-FFF2-40B4-BE49-F238E27FC236}">
                <a16:creationId xmlns:a16="http://schemas.microsoft.com/office/drawing/2014/main" id="{8D6729FD-33AE-3F4F-ACEA-B054A8D28ED0}"/>
              </a:ext>
            </a:extLst>
          </p:cNvPr>
          <p:cNvSpPr>
            <a:spLocks noGrp="1"/>
          </p:cNvSpPr>
          <p:nvPr>
            <p:ph type="body" idx="1"/>
          </p:nvPr>
        </p:nvSpPr>
        <p:spPr>
          <a:xfrm>
            <a:off x="1647723" y="3715257"/>
            <a:ext cx="10037658" cy="2132012"/>
          </a:xfrm>
        </p:spPr>
        <p:txBody>
          <a:bodyPr>
            <a:normAutofit/>
          </a:bodyPr>
          <a:lstStyle/>
          <a:p>
            <a:pPr>
              <a:lnSpc>
                <a:spcPct val="140000"/>
              </a:lnSpc>
              <a:spcAft>
                <a:spcPts val="300"/>
              </a:spcAft>
            </a:pPr>
            <a:r>
              <a:rPr lang="de-DE" dirty="0">
                <a:latin typeface="+mj-lt"/>
              </a:rPr>
              <a:t>Rechtliche Rahmenbedingungen</a:t>
            </a:r>
            <a:br>
              <a:rPr lang="de-DE" dirty="0">
                <a:latin typeface="+mj-lt"/>
              </a:rPr>
            </a:br>
            <a:r>
              <a:rPr lang="de-DE" dirty="0">
                <a:latin typeface="+mj-lt"/>
              </a:rPr>
              <a:t>Evaluationsergebnisse</a:t>
            </a:r>
            <a:br>
              <a:rPr lang="de-DE" dirty="0">
                <a:latin typeface="+mj-lt"/>
              </a:rPr>
            </a:br>
            <a:r>
              <a:rPr lang="de-DE" dirty="0">
                <a:latin typeface="+mj-lt"/>
              </a:rPr>
              <a:t>Historie</a:t>
            </a:r>
          </a:p>
          <a:p>
            <a:pPr>
              <a:spcAft>
                <a:spcPts val="300"/>
              </a:spcAft>
            </a:pPr>
            <a:endParaRPr lang="de-DE" dirty="0">
              <a:latin typeface="+mj-lt"/>
            </a:endParaRPr>
          </a:p>
        </p:txBody>
      </p:sp>
      <p:sp>
        <p:nvSpPr>
          <p:cNvPr id="12" name="Foliennummernplatzhalter 11">
            <a:extLst>
              <a:ext uri="{FF2B5EF4-FFF2-40B4-BE49-F238E27FC236}">
                <a16:creationId xmlns:a16="http://schemas.microsoft.com/office/drawing/2014/main" id="{E5842D6A-732A-164F-919A-58D6F3413899}"/>
              </a:ext>
            </a:extLst>
          </p:cNvPr>
          <p:cNvSpPr>
            <a:spLocks noGrp="1"/>
          </p:cNvSpPr>
          <p:nvPr>
            <p:ph type="sldNum" sz="quarter" idx="12"/>
          </p:nvPr>
        </p:nvSpPr>
        <p:spPr/>
        <p:txBody>
          <a:bodyPr/>
          <a:lstStyle/>
          <a:p>
            <a:fld id="{0E402FEE-E587-5E4F-8C8A-2515B786993E}" type="slidenum">
              <a:rPr lang="de-DE" smtClean="0"/>
              <a:pPr/>
              <a:t>3</a:t>
            </a:fld>
            <a:endParaRPr lang="de-DE"/>
          </a:p>
        </p:txBody>
      </p:sp>
      <p:sp>
        <p:nvSpPr>
          <p:cNvPr id="3" name="Datumsplatzhalter 2">
            <a:extLst>
              <a:ext uri="{FF2B5EF4-FFF2-40B4-BE49-F238E27FC236}">
                <a16:creationId xmlns:a16="http://schemas.microsoft.com/office/drawing/2014/main" id="{C228BE9B-BC2D-4B49-858D-923EE7ACD68B}"/>
              </a:ext>
            </a:extLst>
          </p:cNvPr>
          <p:cNvSpPr>
            <a:spLocks noGrp="1"/>
          </p:cNvSpPr>
          <p:nvPr>
            <p:ph type="dt" sz="half" idx="10"/>
          </p:nvPr>
        </p:nvSpPr>
        <p:spPr/>
        <p:txBody>
          <a:bodyPr/>
          <a:lstStyle/>
          <a:p>
            <a:fld id="{2C6A4EC8-DF3A-4937-B040-FEB5137EFD90}" type="datetime1">
              <a:rPr lang="de-DE" smtClean="0"/>
              <a:t>14.03.2024</a:t>
            </a:fld>
            <a:endParaRPr lang="de-DE"/>
          </a:p>
        </p:txBody>
      </p:sp>
      <p:sp>
        <p:nvSpPr>
          <p:cNvPr id="4" name="Fußzeilenplatzhalter 3">
            <a:extLst>
              <a:ext uri="{FF2B5EF4-FFF2-40B4-BE49-F238E27FC236}">
                <a16:creationId xmlns:a16="http://schemas.microsoft.com/office/drawing/2014/main" id="{3DD9F169-FEDD-914A-A82D-5029A1278DF1}"/>
              </a:ext>
            </a:extLst>
          </p:cNvPr>
          <p:cNvSpPr>
            <a:spLocks noGrp="1"/>
          </p:cNvSpPr>
          <p:nvPr>
            <p:ph type="ftr" sz="quarter" idx="11"/>
          </p:nvPr>
        </p:nvSpPr>
        <p:spPr/>
        <p:txBody>
          <a:bodyPr/>
          <a:lstStyle/>
          <a:p>
            <a:r>
              <a:rPr lang="de-DE"/>
              <a:t>Kurzvorstellung 2. Handlungsplan Inklusion</a:t>
            </a:r>
            <a:endParaRPr lang="de-DE" dirty="0"/>
          </a:p>
        </p:txBody>
      </p:sp>
    </p:spTree>
    <p:extLst>
      <p:ext uri="{BB962C8B-B14F-4D97-AF65-F5344CB8AC3E}">
        <p14:creationId xmlns:p14="http://schemas.microsoft.com/office/powerpoint/2010/main" val="1066178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A99CDF-92B3-CF43-8FCD-07101795143E}"/>
              </a:ext>
            </a:extLst>
          </p:cNvPr>
          <p:cNvSpPr>
            <a:spLocks noGrp="1"/>
          </p:cNvSpPr>
          <p:nvPr>
            <p:ph type="title"/>
          </p:nvPr>
        </p:nvSpPr>
        <p:spPr>
          <a:xfrm>
            <a:off x="1146209" y="365125"/>
            <a:ext cx="10515600" cy="1325563"/>
          </a:xfrm>
        </p:spPr>
        <p:txBody>
          <a:bodyPr>
            <a:normAutofit/>
          </a:bodyPr>
          <a:lstStyle/>
          <a:p>
            <a:r>
              <a:rPr lang="de-DE" b="1" dirty="0">
                <a:latin typeface="+mn-lt"/>
              </a:rPr>
              <a:t>Inklusionsbegriff</a:t>
            </a:r>
            <a:r>
              <a:rPr lang="de-DE" dirty="0">
                <a:latin typeface="+mn-lt"/>
              </a:rPr>
              <a:t/>
            </a:r>
            <a:br>
              <a:rPr lang="de-DE" dirty="0">
                <a:latin typeface="+mn-lt"/>
              </a:rPr>
            </a:br>
            <a:r>
              <a:rPr lang="de-DE" sz="3200" i="1" dirty="0">
                <a:latin typeface="+mj-lt"/>
              </a:rPr>
              <a:t>Was ist Inklusion?</a:t>
            </a:r>
          </a:p>
        </p:txBody>
      </p:sp>
      <p:sp>
        <p:nvSpPr>
          <p:cNvPr id="3" name="Inhaltsplatzhalter 2">
            <a:extLst>
              <a:ext uri="{FF2B5EF4-FFF2-40B4-BE49-F238E27FC236}">
                <a16:creationId xmlns:a16="http://schemas.microsoft.com/office/drawing/2014/main" id="{63539179-8B78-A54D-9D25-9337DCC0EB4D}"/>
              </a:ext>
            </a:extLst>
          </p:cNvPr>
          <p:cNvSpPr>
            <a:spLocks noGrp="1"/>
          </p:cNvSpPr>
          <p:nvPr>
            <p:ph idx="1"/>
          </p:nvPr>
        </p:nvSpPr>
        <p:spPr>
          <a:xfrm>
            <a:off x="2698348" y="2042557"/>
            <a:ext cx="7411321" cy="3363456"/>
          </a:xfrm>
        </p:spPr>
        <p:txBody>
          <a:bodyPr anchor="ctr">
            <a:normAutofit/>
          </a:bodyPr>
          <a:lstStyle/>
          <a:p>
            <a:pPr marL="457200" lvl="1" indent="0">
              <a:lnSpc>
                <a:spcPct val="100000"/>
              </a:lnSpc>
              <a:spcBef>
                <a:spcPts val="1200"/>
              </a:spcBef>
              <a:buNone/>
            </a:pPr>
            <a:r>
              <a:rPr lang="de-DE" sz="3200" dirty="0">
                <a:latin typeface="+mn-lt"/>
              </a:rPr>
              <a:t>Maximierung der sozialen Teilhabe</a:t>
            </a:r>
          </a:p>
          <a:p>
            <a:pPr marL="457200" lvl="1" indent="0">
              <a:lnSpc>
                <a:spcPct val="100000"/>
              </a:lnSpc>
              <a:spcBef>
                <a:spcPts val="1200"/>
              </a:spcBef>
              <a:buNone/>
            </a:pPr>
            <a:r>
              <a:rPr lang="de-DE" sz="3200" dirty="0">
                <a:latin typeface="+mn-lt"/>
              </a:rPr>
              <a:t>Minimierung der Diskriminierung</a:t>
            </a:r>
          </a:p>
          <a:p>
            <a:pPr marL="457200" lvl="1" indent="0">
              <a:lnSpc>
                <a:spcPct val="100000"/>
              </a:lnSpc>
              <a:spcBef>
                <a:spcPts val="1200"/>
              </a:spcBef>
              <a:buNone/>
            </a:pPr>
            <a:r>
              <a:rPr lang="de-DE" sz="3200" dirty="0">
                <a:latin typeface="+mn-lt"/>
              </a:rPr>
              <a:t>Beitrag von Menschen mit Behinderung für die Gesellschaft</a:t>
            </a:r>
          </a:p>
        </p:txBody>
      </p:sp>
      <p:sp>
        <p:nvSpPr>
          <p:cNvPr id="4" name="Datumsplatzhalter 3">
            <a:extLst>
              <a:ext uri="{FF2B5EF4-FFF2-40B4-BE49-F238E27FC236}">
                <a16:creationId xmlns:a16="http://schemas.microsoft.com/office/drawing/2014/main" id="{A7D5CBC6-DE71-EF45-A673-D9D661AEE44B}"/>
              </a:ext>
            </a:extLst>
          </p:cNvPr>
          <p:cNvSpPr>
            <a:spLocks noGrp="1"/>
          </p:cNvSpPr>
          <p:nvPr>
            <p:ph type="dt" sz="half" idx="10"/>
          </p:nvPr>
        </p:nvSpPr>
        <p:spPr/>
        <p:txBody>
          <a:bodyPr/>
          <a:lstStyle/>
          <a:p>
            <a:fld id="{AC3F2D2F-022D-4D22-BC4F-BFA5C7508226}" type="datetime1">
              <a:rPr lang="de-DE" smtClean="0"/>
              <a:t>14.03.2024</a:t>
            </a:fld>
            <a:endParaRPr lang="de-DE"/>
          </a:p>
        </p:txBody>
      </p:sp>
      <p:sp>
        <p:nvSpPr>
          <p:cNvPr id="5" name="Fußzeilenplatzhalter 4">
            <a:extLst>
              <a:ext uri="{FF2B5EF4-FFF2-40B4-BE49-F238E27FC236}">
                <a16:creationId xmlns:a16="http://schemas.microsoft.com/office/drawing/2014/main" id="{152F13D4-7206-474E-92E1-05D459FC3516}"/>
              </a:ext>
            </a:extLst>
          </p:cNvPr>
          <p:cNvSpPr>
            <a:spLocks noGrp="1"/>
          </p:cNvSpPr>
          <p:nvPr>
            <p:ph type="ftr" sz="quarter" idx="11"/>
          </p:nvPr>
        </p:nvSpPr>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404B53D4-9309-E049-9E9F-F3D71ECAD807}"/>
              </a:ext>
            </a:extLst>
          </p:cNvPr>
          <p:cNvSpPr>
            <a:spLocks noGrp="1"/>
          </p:cNvSpPr>
          <p:nvPr>
            <p:ph type="sldNum" sz="quarter" idx="12"/>
          </p:nvPr>
        </p:nvSpPr>
        <p:spPr/>
        <p:txBody>
          <a:bodyPr/>
          <a:lstStyle/>
          <a:p>
            <a:fld id="{0E402FEE-E587-5E4F-8C8A-2515B786993E}" type="slidenum">
              <a:rPr lang="de-DE" smtClean="0"/>
              <a:pPr/>
              <a:t>4</a:t>
            </a:fld>
            <a:endParaRPr lang="de-DE"/>
          </a:p>
        </p:txBody>
      </p:sp>
    </p:spTree>
    <p:extLst>
      <p:ext uri="{BB962C8B-B14F-4D97-AF65-F5344CB8AC3E}">
        <p14:creationId xmlns:p14="http://schemas.microsoft.com/office/powerpoint/2010/main" val="2988096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3A72CD95-E591-4C49-BD5F-359C28ABD097}"/>
              </a:ext>
              <a:ext uri="{C183D7F6-B498-43B3-948B-1728B52AA6E4}">
                <adec:decorative xmlns:adec="http://schemas.microsoft.com/office/drawing/2017/decorative" xmlns="" val="1"/>
              </a:ext>
            </a:extLst>
          </p:cNvPr>
          <p:cNvSpPr>
            <a:spLocks noGrp="1"/>
          </p:cNvSpPr>
          <p:nvPr>
            <p:ph type="dt" sz="half" idx="10"/>
          </p:nvPr>
        </p:nvSpPr>
        <p:spPr>
          <a:xfrm>
            <a:off x="1146209" y="6356350"/>
            <a:ext cx="2743200" cy="365125"/>
          </a:xfrm>
        </p:spPr>
        <p:txBody>
          <a:bodyPr/>
          <a:lstStyle/>
          <a:p>
            <a:fld id="{8A031D21-0629-44AE-8723-27435C3D1D26}" type="datetime1">
              <a:rPr lang="de-DE" smtClean="0"/>
              <a:t>14.03.2024</a:t>
            </a:fld>
            <a:endParaRPr lang="de-DE"/>
          </a:p>
        </p:txBody>
      </p:sp>
      <p:sp>
        <p:nvSpPr>
          <p:cNvPr id="5" name="Fußzeilenplatzhalter 4">
            <a:extLst>
              <a:ext uri="{FF2B5EF4-FFF2-40B4-BE49-F238E27FC236}">
                <a16:creationId xmlns:a16="http://schemas.microsoft.com/office/drawing/2014/main" id="{EF574C1F-4979-134D-94E2-2DA03670CF92}"/>
              </a:ext>
              <a:ext uri="{C183D7F6-B498-43B3-948B-1728B52AA6E4}">
                <adec:decorative xmlns:adec="http://schemas.microsoft.com/office/drawing/2017/decorative" xmlns="" val="1"/>
              </a:ext>
            </a:extLst>
          </p:cNvPr>
          <p:cNvSpPr>
            <a:spLocks noGrp="1"/>
          </p:cNvSpPr>
          <p:nvPr>
            <p:ph type="ftr" sz="quarter" idx="11"/>
          </p:nvPr>
        </p:nvSpPr>
        <p:spPr>
          <a:xfrm>
            <a:off x="4346609" y="6356350"/>
            <a:ext cx="4114800" cy="365125"/>
          </a:xfrm>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F0E43B5B-EFBC-9149-8244-622E21BDF5CF}"/>
              </a:ext>
              <a:ext uri="{C183D7F6-B498-43B3-948B-1728B52AA6E4}">
                <adec:decorative xmlns:adec="http://schemas.microsoft.com/office/drawing/2017/decorative" xmlns="" val="1"/>
              </a:ext>
            </a:extLst>
          </p:cNvPr>
          <p:cNvSpPr>
            <a:spLocks noGrp="1"/>
          </p:cNvSpPr>
          <p:nvPr>
            <p:ph type="sldNum" sz="quarter" idx="12"/>
          </p:nvPr>
        </p:nvSpPr>
        <p:spPr>
          <a:xfrm>
            <a:off x="8918609" y="6356350"/>
            <a:ext cx="2743200" cy="365125"/>
          </a:xfrm>
        </p:spPr>
        <p:txBody>
          <a:bodyPr/>
          <a:lstStyle/>
          <a:p>
            <a:fld id="{0E402FEE-E587-5E4F-8C8A-2515B786993E}" type="slidenum">
              <a:rPr lang="de-DE" smtClean="0"/>
              <a:pPr/>
              <a:t>5</a:t>
            </a:fld>
            <a:endParaRPr lang="de-DE"/>
          </a:p>
        </p:txBody>
      </p:sp>
      <p:sp>
        <p:nvSpPr>
          <p:cNvPr id="3" name="Textfeld 2">
            <a:extLst>
              <a:ext uri="{FF2B5EF4-FFF2-40B4-BE49-F238E27FC236}">
                <a16:creationId xmlns:a16="http://schemas.microsoft.com/office/drawing/2014/main" id="{3E5C8DDF-2E35-3B68-9733-B4E6A2129719}"/>
              </a:ext>
            </a:extLst>
          </p:cNvPr>
          <p:cNvSpPr txBox="1"/>
          <p:nvPr/>
        </p:nvSpPr>
        <p:spPr>
          <a:xfrm>
            <a:off x="2915905" y="2795954"/>
            <a:ext cx="6976208" cy="1969770"/>
          </a:xfrm>
          <a:prstGeom prst="rect">
            <a:avLst/>
          </a:prstGeom>
          <a:noFill/>
        </p:spPr>
        <p:txBody>
          <a:bodyPr wrap="square" rtlCol="0">
            <a:spAutoFit/>
          </a:bodyPr>
          <a:lstStyle/>
          <a:p>
            <a:pPr>
              <a:spcBef>
                <a:spcPts val="1200"/>
              </a:spcBef>
            </a:pPr>
            <a:r>
              <a:rPr lang="de-DE" sz="2800" dirty="0"/>
              <a:t>UN-Behindertenrechtskonvention als Wegweiser für Einhaltung Menschenrechte, Teilhabe und Antidiskriminierung</a:t>
            </a:r>
          </a:p>
          <a:p>
            <a:pPr>
              <a:spcBef>
                <a:spcPts val="1200"/>
              </a:spcBef>
            </a:pPr>
            <a:r>
              <a:rPr lang="de-DE" sz="2800" dirty="0"/>
              <a:t>Artikel 9 </a:t>
            </a:r>
          </a:p>
        </p:txBody>
      </p:sp>
      <p:sp>
        <p:nvSpPr>
          <p:cNvPr id="7" name="Titel 1">
            <a:extLst>
              <a:ext uri="{FF2B5EF4-FFF2-40B4-BE49-F238E27FC236}">
                <a16:creationId xmlns:a16="http://schemas.microsoft.com/office/drawing/2014/main" id="{3CC2B945-078A-CAA6-C686-EE654587C773}"/>
              </a:ext>
            </a:extLst>
          </p:cNvPr>
          <p:cNvSpPr>
            <a:spLocks noGrp="1"/>
          </p:cNvSpPr>
          <p:nvPr>
            <p:ph type="title"/>
          </p:nvPr>
        </p:nvSpPr>
        <p:spPr>
          <a:xfrm>
            <a:off x="1146209" y="365125"/>
            <a:ext cx="10515600" cy="1325563"/>
          </a:xfrm>
        </p:spPr>
        <p:txBody>
          <a:bodyPr>
            <a:normAutofit/>
          </a:bodyPr>
          <a:lstStyle/>
          <a:p>
            <a:r>
              <a:rPr lang="de-DE" b="1" dirty="0">
                <a:latin typeface="+mn-lt"/>
              </a:rPr>
              <a:t>Rechtliche Rahmenbedingungen</a:t>
            </a:r>
            <a:r>
              <a:rPr lang="de-DE" dirty="0">
                <a:latin typeface="+mn-lt"/>
              </a:rPr>
              <a:t/>
            </a:r>
            <a:br>
              <a:rPr lang="de-DE" dirty="0">
                <a:latin typeface="+mn-lt"/>
              </a:rPr>
            </a:br>
            <a:r>
              <a:rPr lang="de-DE" sz="3200" i="1" dirty="0">
                <a:latin typeface="+mj-lt"/>
              </a:rPr>
              <a:t>Kurze Erinnerung</a:t>
            </a:r>
          </a:p>
        </p:txBody>
      </p:sp>
    </p:spTree>
    <p:extLst>
      <p:ext uri="{BB962C8B-B14F-4D97-AF65-F5344CB8AC3E}">
        <p14:creationId xmlns:p14="http://schemas.microsoft.com/office/powerpoint/2010/main" val="2594220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92E8DF88-B46B-1846-BE32-62DED40DA5A4}"/>
              </a:ext>
              <a:ext uri="{C183D7F6-B498-43B3-948B-1728B52AA6E4}">
                <adec:decorative xmlns:adec="http://schemas.microsoft.com/office/drawing/2017/decorative" xmlns="" val="1"/>
              </a:ext>
            </a:extLst>
          </p:cNvPr>
          <p:cNvSpPr>
            <a:spLocks noGrp="1"/>
          </p:cNvSpPr>
          <p:nvPr>
            <p:ph type="dt" sz="half" idx="10"/>
          </p:nvPr>
        </p:nvSpPr>
        <p:spPr/>
        <p:txBody>
          <a:bodyPr/>
          <a:lstStyle/>
          <a:p>
            <a:fld id="{8A6850F2-CE41-4869-B606-AD1CAB3DAC3A}" type="datetime1">
              <a:rPr lang="de-DE" smtClean="0"/>
              <a:t>14.03.2024</a:t>
            </a:fld>
            <a:endParaRPr lang="de-DE"/>
          </a:p>
        </p:txBody>
      </p:sp>
      <p:sp>
        <p:nvSpPr>
          <p:cNvPr id="11" name="Fußzeilenplatzhalter 10">
            <a:extLst>
              <a:ext uri="{FF2B5EF4-FFF2-40B4-BE49-F238E27FC236}">
                <a16:creationId xmlns:a16="http://schemas.microsoft.com/office/drawing/2014/main" id="{0DDAA142-96A5-7643-B1D2-1A509FBBBA54}"/>
              </a:ext>
              <a:ext uri="{C183D7F6-B498-43B3-948B-1728B52AA6E4}">
                <adec:decorative xmlns:adec="http://schemas.microsoft.com/office/drawing/2017/decorative" xmlns="" val="1"/>
              </a:ext>
            </a:extLst>
          </p:cNvPr>
          <p:cNvSpPr>
            <a:spLocks noGrp="1"/>
          </p:cNvSpPr>
          <p:nvPr>
            <p:ph type="ftr" sz="quarter" idx="11"/>
          </p:nvPr>
        </p:nvSpPr>
        <p:spPr/>
        <p:txBody>
          <a:bodyPr/>
          <a:lstStyle/>
          <a:p>
            <a:r>
              <a:rPr lang="de-DE"/>
              <a:t>Kurzvorstellung 2. Handlungsplan Inklusion</a:t>
            </a:r>
          </a:p>
        </p:txBody>
      </p:sp>
      <p:sp>
        <p:nvSpPr>
          <p:cNvPr id="12" name="Foliennummernplatzhalter 11">
            <a:extLst>
              <a:ext uri="{FF2B5EF4-FFF2-40B4-BE49-F238E27FC236}">
                <a16:creationId xmlns:a16="http://schemas.microsoft.com/office/drawing/2014/main" id="{A805A850-E3FA-6549-9B57-74BA18FC57E8}"/>
              </a:ext>
              <a:ext uri="{C183D7F6-B498-43B3-948B-1728B52AA6E4}">
                <adec:decorative xmlns:adec="http://schemas.microsoft.com/office/drawing/2017/decorative" xmlns="" val="1"/>
              </a:ext>
            </a:extLst>
          </p:cNvPr>
          <p:cNvSpPr>
            <a:spLocks noGrp="1"/>
          </p:cNvSpPr>
          <p:nvPr>
            <p:ph type="sldNum" sz="quarter" idx="12"/>
          </p:nvPr>
        </p:nvSpPr>
        <p:spPr/>
        <p:txBody>
          <a:bodyPr/>
          <a:lstStyle/>
          <a:p>
            <a:fld id="{0E402FEE-E587-5E4F-8C8A-2515B786993E}" type="slidenum">
              <a:rPr lang="de-DE" smtClean="0"/>
              <a:pPr/>
              <a:t>6</a:t>
            </a:fld>
            <a:endParaRPr lang="de-DE"/>
          </a:p>
        </p:txBody>
      </p:sp>
      <p:pic>
        <p:nvPicPr>
          <p:cNvPr id="5" name="Grafik 4" descr="Logo der UN">
            <a:extLst>
              <a:ext uri="{FF2B5EF4-FFF2-40B4-BE49-F238E27FC236}">
                <a16:creationId xmlns:a16="http://schemas.microsoft.com/office/drawing/2014/main" id="{A6D91B06-670A-0A40-BB84-048A5EB88702}"/>
              </a:ext>
            </a:extLst>
          </p:cNvPr>
          <p:cNvPicPr>
            <a:picLocks noChangeAspect="1"/>
          </p:cNvPicPr>
          <p:nvPr/>
        </p:nvPicPr>
        <p:blipFill>
          <a:blip r:embed="rId2"/>
          <a:stretch>
            <a:fillRect/>
          </a:stretch>
        </p:blipFill>
        <p:spPr>
          <a:xfrm>
            <a:off x="466229" y="2471580"/>
            <a:ext cx="5247934" cy="2623967"/>
          </a:xfrm>
          <a:prstGeom prst="rect">
            <a:avLst/>
          </a:prstGeom>
        </p:spPr>
      </p:pic>
      <p:sp>
        <p:nvSpPr>
          <p:cNvPr id="3" name="Rechteck 2"/>
          <p:cNvSpPr/>
          <p:nvPr/>
        </p:nvSpPr>
        <p:spPr>
          <a:xfrm>
            <a:off x="5322136" y="2038360"/>
            <a:ext cx="6568273" cy="3354765"/>
          </a:xfrm>
          <a:prstGeom prst="rect">
            <a:avLst/>
          </a:prstGeom>
        </p:spPr>
        <p:txBody>
          <a:bodyPr wrap="square">
            <a:spAutoFit/>
          </a:bodyPr>
          <a:lstStyle/>
          <a:p>
            <a:r>
              <a:rPr lang="de-DE" dirty="0"/>
              <a:t>„Um Menschen mit Behinderungen ein selbstbestimmtes Leben und die volle Partizipation in allen Lebensbereichen zu ermöglichen, treffen die Vertragsstaaten geeignete Maßnahmen mit dem Ziel, für Menschen mit Behinderungen gleichberechtigt mit anderen Zugang zur physischen Umwelt, zu Beförderungssystemen, Information und Kommunikation, einschließlich Informations- und Kommunikationstechnologien und -systemen, sowie zu anderen Einrichtungen und Diensten, die der Öffentlichkeit in städtischen und ländlichen Gebieten offenstehen oder für sie bereitgestellt werden, zu gewährleisten.“</a:t>
            </a:r>
          </a:p>
          <a:p>
            <a:pPr algn="r"/>
            <a:endParaRPr lang="de-DE" dirty="0">
              <a:ea typeface="Times New Roman" panose="02020603050405020304" pitchFamily="18" charset="0"/>
            </a:endParaRPr>
          </a:p>
          <a:p>
            <a:pPr algn="r"/>
            <a:r>
              <a:rPr lang="de-DE" sz="1400" dirty="0">
                <a:ea typeface="Times New Roman" panose="02020603050405020304" pitchFamily="18" charset="0"/>
              </a:rPr>
              <a:t>(Netzwerk Artikel 3 e.V., 2009</a:t>
            </a:r>
            <a:r>
              <a:rPr lang="de-DE" sz="1400" dirty="0">
                <a:solidFill>
                  <a:srgbClr val="073B4C"/>
                </a:solidFill>
                <a:ea typeface="Times New Roman" panose="02020603050405020304" pitchFamily="18" charset="0"/>
              </a:rPr>
              <a:t>)</a:t>
            </a:r>
            <a:r>
              <a:rPr lang="de-DE" sz="1400" i="1" dirty="0">
                <a:solidFill>
                  <a:srgbClr val="073B4C"/>
                </a:solidFill>
                <a:ea typeface="Times New Roman" panose="02020603050405020304" pitchFamily="18" charset="0"/>
              </a:rPr>
              <a:t> </a:t>
            </a:r>
          </a:p>
        </p:txBody>
      </p:sp>
      <p:sp>
        <p:nvSpPr>
          <p:cNvPr id="8" name="Titel 1">
            <a:extLst>
              <a:ext uri="{FF2B5EF4-FFF2-40B4-BE49-F238E27FC236}">
                <a16:creationId xmlns:a16="http://schemas.microsoft.com/office/drawing/2014/main" id="{2FA923B6-566D-06E3-52D8-FF33E1BE9B65}"/>
              </a:ext>
            </a:extLst>
          </p:cNvPr>
          <p:cNvSpPr>
            <a:spLocks noGrp="1"/>
          </p:cNvSpPr>
          <p:nvPr>
            <p:ph type="title"/>
          </p:nvPr>
        </p:nvSpPr>
        <p:spPr>
          <a:xfrm>
            <a:off x="1146209" y="365125"/>
            <a:ext cx="10515600" cy="1325563"/>
          </a:xfrm>
        </p:spPr>
        <p:txBody>
          <a:bodyPr>
            <a:normAutofit/>
          </a:bodyPr>
          <a:lstStyle/>
          <a:p>
            <a:r>
              <a:rPr lang="de-DE" b="1" dirty="0">
                <a:latin typeface="+mn-lt"/>
              </a:rPr>
              <a:t>Rechtliche Rahmenbedingungen</a:t>
            </a:r>
            <a:r>
              <a:rPr lang="de-DE" dirty="0">
                <a:latin typeface="+mn-lt"/>
              </a:rPr>
              <a:t/>
            </a:r>
            <a:br>
              <a:rPr lang="de-DE" dirty="0">
                <a:latin typeface="+mn-lt"/>
              </a:rPr>
            </a:br>
            <a:r>
              <a:rPr lang="de-DE" sz="3200" i="1" dirty="0">
                <a:latin typeface="+mj-lt"/>
              </a:rPr>
              <a:t>Kurze Erinnerung</a:t>
            </a:r>
          </a:p>
        </p:txBody>
      </p:sp>
    </p:spTree>
    <p:extLst>
      <p:ext uri="{BB962C8B-B14F-4D97-AF65-F5344CB8AC3E}">
        <p14:creationId xmlns:p14="http://schemas.microsoft.com/office/powerpoint/2010/main" val="3782584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1B9353-5FF5-D840-83CF-CBF27A288B81}"/>
              </a:ext>
            </a:extLst>
          </p:cNvPr>
          <p:cNvSpPr>
            <a:spLocks noGrp="1"/>
          </p:cNvSpPr>
          <p:nvPr>
            <p:ph type="title"/>
          </p:nvPr>
        </p:nvSpPr>
        <p:spPr/>
        <p:txBody>
          <a:bodyPr/>
          <a:lstStyle/>
          <a:p>
            <a:r>
              <a:rPr lang="de-DE" b="1" dirty="0">
                <a:latin typeface="+mn-lt"/>
              </a:rPr>
              <a:t>Maßnahmen des Handlungsplans</a:t>
            </a:r>
          </a:p>
        </p:txBody>
      </p:sp>
      <p:sp>
        <p:nvSpPr>
          <p:cNvPr id="8" name="Textplatzhalter 7">
            <a:extLst>
              <a:ext uri="{FF2B5EF4-FFF2-40B4-BE49-F238E27FC236}">
                <a16:creationId xmlns:a16="http://schemas.microsoft.com/office/drawing/2014/main" id="{8D6729FD-33AE-3F4F-ACEA-B054A8D28ED0}"/>
              </a:ext>
            </a:extLst>
          </p:cNvPr>
          <p:cNvSpPr>
            <a:spLocks noGrp="1"/>
          </p:cNvSpPr>
          <p:nvPr>
            <p:ph type="body" idx="1"/>
          </p:nvPr>
        </p:nvSpPr>
        <p:spPr/>
        <p:txBody>
          <a:bodyPr/>
          <a:lstStyle/>
          <a:p>
            <a:pPr>
              <a:spcAft>
                <a:spcPts val="300"/>
              </a:spcAft>
            </a:pPr>
            <a:r>
              <a:rPr lang="de-DE" dirty="0">
                <a:latin typeface="+mj-lt"/>
              </a:rPr>
              <a:t>Kurzvorstellung</a:t>
            </a:r>
          </a:p>
        </p:txBody>
      </p:sp>
      <p:sp>
        <p:nvSpPr>
          <p:cNvPr id="12" name="Foliennummernplatzhalter 11">
            <a:extLst>
              <a:ext uri="{FF2B5EF4-FFF2-40B4-BE49-F238E27FC236}">
                <a16:creationId xmlns:a16="http://schemas.microsoft.com/office/drawing/2014/main" id="{E5842D6A-732A-164F-919A-58D6F3413899}"/>
              </a:ext>
            </a:extLst>
          </p:cNvPr>
          <p:cNvSpPr>
            <a:spLocks noGrp="1"/>
          </p:cNvSpPr>
          <p:nvPr>
            <p:ph type="sldNum" sz="quarter" idx="12"/>
          </p:nvPr>
        </p:nvSpPr>
        <p:spPr/>
        <p:txBody>
          <a:bodyPr/>
          <a:lstStyle/>
          <a:p>
            <a:fld id="{0E402FEE-E587-5E4F-8C8A-2515B786993E}" type="slidenum">
              <a:rPr lang="de-DE" smtClean="0"/>
              <a:pPr/>
              <a:t>7</a:t>
            </a:fld>
            <a:endParaRPr lang="de-DE"/>
          </a:p>
        </p:txBody>
      </p:sp>
      <p:sp>
        <p:nvSpPr>
          <p:cNvPr id="3" name="Datumsplatzhalter 2">
            <a:extLst>
              <a:ext uri="{FF2B5EF4-FFF2-40B4-BE49-F238E27FC236}">
                <a16:creationId xmlns:a16="http://schemas.microsoft.com/office/drawing/2014/main" id="{98857341-86A1-9046-9907-344C210FAED5}"/>
              </a:ext>
            </a:extLst>
          </p:cNvPr>
          <p:cNvSpPr>
            <a:spLocks noGrp="1"/>
          </p:cNvSpPr>
          <p:nvPr>
            <p:ph type="dt" sz="half" idx="10"/>
          </p:nvPr>
        </p:nvSpPr>
        <p:spPr/>
        <p:txBody>
          <a:bodyPr/>
          <a:lstStyle/>
          <a:p>
            <a:fld id="{E1D8864D-CFCA-405C-992C-18128A66566F}" type="datetime1">
              <a:rPr lang="de-DE" smtClean="0"/>
              <a:t>14.03.2024</a:t>
            </a:fld>
            <a:endParaRPr lang="de-DE"/>
          </a:p>
        </p:txBody>
      </p:sp>
      <p:sp>
        <p:nvSpPr>
          <p:cNvPr id="4" name="Fußzeilenplatzhalter 3">
            <a:extLst>
              <a:ext uri="{FF2B5EF4-FFF2-40B4-BE49-F238E27FC236}">
                <a16:creationId xmlns:a16="http://schemas.microsoft.com/office/drawing/2014/main" id="{FC60B36C-A955-D547-9DD1-225DCAE8689E}"/>
              </a:ext>
            </a:extLst>
          </p:cNvPr>
          <p:cNvSpPr>
            <a:spLocks noGrp="1"/>
          </p:cNvSpPr>
          <p:nvPr>
            <p:ph type="ftr" sz="quarter" idx="11"/>
          </p:nvPr>
        </p:nvSpPr>
        <p:spPr/>
        <p:txBody>
          <a:bodyPr/>
          <a:lstStyle/>
          <a:p>
            <a:r>
              <a:rPr lang="de-DE"/>
              <a:t>Kurzvorstellung 2. Handlungsplan Inklusion</a:t>
            </a:r>
            <a:endParaRPr lang="de-DE" dirty="0"/>
          </a:p>
        </p:txBody>
      </p:sp>
    </p:spTree>
    <p:extLst>
      <p:ext uri="{BB962C8B-B14F-4D97-AF65-F5344CB8AC3E}">
        <p14:creationId xmlns:p14="http://schemas.microsoft.com/office/powerpoint/2010/main" val="1702904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D9D8F3-0248-F24A-83B0-688B0BB3950D}"/>
              </a:ext>
            </a:extLst>
          </p:cNvPr>
          <p:cNvSpPr>
            <a:spLocks noGrp="1"/>
          </p:cNvSpPr>
          <p:nvPr>
            <p:ph type="title"/>
          </p:nvPr>
        </p:nvSpPr>
        <p:spPr/>
        <p:txBody>
          <a:bodyPr>
            <a:normAutofit/>
          </a:bodyPr>
          <a:lstStyle/>
          <a:p>
            <a:r>
              <a:rPr lang="de-DE" b="1" dirty="0">
                <a:latin typeface="+mn-lt"/>
              </a:rPr>
              <a:t>Handlungsfelder</a:t>
            </a:r>
          </a:p>
        </p:txBody>
      </p:sp>
      <p:sp>
        <p:nvSpPr>
          <p:cNvPr id="3" name="Inhaltsplatzhalter 2">
            <a:extLst>
              <a:ext uri="{FF2B5EF4-FFF2-40B4-BE49-F238E27FC236}">
                <a16:creationId xmlns:a16="http://schemas.microsoft.com/office/drawing/2014/main" id="{74F94ED0-0017-F644-BA32-7FE8E20B7E0C}"/>
              </a:ext>
            </a:extLst>
          </p:cNvPr>
          <p:cNvSpPr>
            <a:spLocks noGrp="1"/>
          </p:cNvSpPr>
          <p:nvPr>
            <p:ph idx="1"/>
          </p:nvPr>
        </p:nvSpPr>
        <p:spPr>
          <a:xfrm>
            <a:off x="1146209" y="1742603"/>
            <a:ext cx="10515600" cy="4195763"/>
          </a:xfrm>
        </p:spPr>
        <p:txBody>
          <a:bodyPr anchor="ctr">
            <a:normAutofit fontScale="85000" lnSpcReduction="20000"/>
          </a:bodyPr>
          <a:lstStyle/>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Mobilität und Barrierefreiheit</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Arbeit</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Schulische Bildung</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Gemeinschaft/ Familie/ Senioren</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Inklusive Verwaltung</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Wohnen</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Frühkindliche Bildung</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Demokratie</a:t>
            </a:r>
          </a:p>
          <a:p>
            <a:pPr marL="571500" indent="-571500">
              <a:lnSpc>
                <a:spcPct val="120000"/>
              </a:lnSpc>
              <a:spcBef>
                <a:spcPts val="0"/>
              </a:spcBef>
              <a:spcAft>
                <a:spcPts val="600"/>
              </a:spcAft>
              <a:buFont typeface="+mj-lt"/>
              <a:buAutoNum type="romanUcPeriod"/>
            </a:pPr>
            <a:r>
              <a:rPr lang="de-DE" dirty="0">
                <a:solidFill>
                  <a:schemeClr val="bg1">
                    <a:lumMod val="50000"/>
                  </a:schemeClr>
                </a:solidFill>
                <a:latin typeface="+mn-lt"/>
              </a:rPr>
              <a:t>Freizeit</a:t>
            </a:r>
          </a:p>
        </p:txBody>
      </p:sp>
      <p:sp>
        <p:nvSpPr>
          <p:cNvPr id="4" name="Datumsplatzhalter 3">
            <a:extLst>
              <a:ext uri="{FF2B5EF4-FFF2-40B4-BE49-F238E27FC236}">
                <a16:creationId xmlns:a16="http://schemas.microsoft.com/office/drawing/2014/main" id="{1D4D68B2-E179-C549-AA64-66C734510B69}"/>
              </a:ext>
            </a:extLst>
          </p:cNvPr>
          <p:cNvSpPr>
            <a:spLocks noGrp="1"/>
          </p:cNvSpPr>
          <p:nvPr>
            <p:ph type="dt" sz="half" idx="10"/>
          </p:nvPr>
        </p:nvSpPr>
        <p:spPr/>
        <p:txBody>
          <a:bodyPr/>
          <a:lstStyle/>
          <a:p>
            <a:fld id="{A97A4769-8813-4958-BA89-04D2358E3B31}" type="datetime1">
              <a:rPr lang="de-DE" smtClean="0"/>
              <a:t>14.03.2024</a:t>
            </a:fld>
            <a:endParaRPr lang="de-DE"/>
          </a:p>
        </p:txBody>
      </p:sp>
      <p:sp>
        <p:nvSpPr>
          <p:cNvPr id="5" name="Fußzeilenplatzhalter 4">
            <a:extLst>
              <a:ext uri="{FF2B5EF4-FFF2-40B4-BE49-F238E27FC236}">
                <a16:creationId xmlns:a16="http://schemas.microsoft.com/office/drawing/2014/main" id="{A1EECE1D-7B4C-5C43-976C-58D6CA73F52B}"/>
              </a:ext>
            </a:extLst>
          </p:cNvPr>
          <p:cNvSpPr>
            <a:spLocks noGrp="1"/>
          </p:cNvSpPr>
          <p:nvPr>
            <p:ph type="ftr" sz="quarter" idx="11"/>
          </p:nvPr>
        </p:nvSpPr>
        <p:spPr/>
        <p:txBody>
          <a:bodyPr/>
          <a:lstStyle/>
          <a:p>
            <a:r>
              <a:rPr lang="de-DE"/>
              <a:t>Kurzvorstellung 2. Handlungsplan Inklusion</a:t>
            </a:r>
          </a:p>
        </p:txBody>
      </p:sp>
      <p:sp>
        <p:nvSpPr>
          <p:cNvPr id="6" name="Foliennummernplatzhalter 5">
            <a:extLst>
              <a:ext uri="{FF2B5EF4-FFF2-40B4-BE49-F238E27FC236}">
                <a16:creationId xmlns:a16="http://schemas.microsoft.com/office/drawing/2014/main" id="{956D4355-EAD8-3748-81FA-5A2FD4E86B5A}"/>
              </a:ext>
            </a:extLst>
          </p:cNvPr>
          <p:cNvSpPr>
            <a:spLocks noGrp="1"/>
          </p:cNvSpPr>
          <p:nvPr>
            <p:ph type="sldNum" sz="quarter" idx="12"/>
          </p:nvPr>
        </p:nvSpPr>
        <p:spPr/>
        <p:txBody>
          <a:bodyPr/>
          <a:lstStyle/>
          <a:p>
            <a:fld id="{0E402FEE-E587-5E4F-8C8A-2515B786993E}" type="slidenum">
              <a:rPr lang="de-DE" smtClean="0"/>
              <a:pPr/>
              <a:t>8</a:t>
            </a:fld>
            <a:endParaRPr lang="de-DE"/>
          </a:p>
        </p:txBody>
      </p:sp>
    </p:spTree>
    <p:extLst>
      <p:ext uri="{BB962C8B-B14F-4D97-AF65-F5344CB8AC3E}">
        <p14:creationId xmlns:p14="http://schemas.microsoft.com/office/powerpoint/2010/main" val="363174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84E901D4-213E-4013-9E72-0774E3EADF3E}"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9</a:t>
            </a:fld>
            <a:endParaRPr lang="de-DE"/>
          </a:p>
        </p:txBody>
      </p:sp>
      <p:sp>
        <p:nvSpPr>
          <p:cNvPr id="3" name="Inhaltsplatzhalter 2"/>
          <p:cNvSpPr>
            <a:spLocks noGrp="1"/>
          </p:cNvSpPr>
          <p:nvPr>
            <p:ph idx="1"/>
          </p:nvPr>
        </p:nvSpPr>
        <p:spPr/>
        <p:txBody>
          <a:bodyPr anchor="ctr">
            <a:normAutofit fontScale="92500" lnSpcReduction="10000"/>
          </a:bodyPr>
          <a:lstStyle/>
          <a:p>
            <a:pPr marL="0" indent="0">
              <a:buNone/>
            </a:pPr>
            <a:r>
              <a:rPr lang="de-DE" dirty="0">
                <a:latin typeface="+mn-lt"/>
              </a:rPr>
              <a:t>Informationen und Angebote für die Beratung und Netzwerke in der Region, z.B. </a:t>
            </a:r>
          </a:p>
          <a:p>
            <a:pPr lvl="1"/>
            <a:r>
              <a:rPr lang="de-DE" sz="2200" dirty="0">
                <a:latin typeface="+mn-lt"/>
              </a:rPr>
              <a:t>Ansprechpersonen für die Beratung zu mehr Teilhabe am Arbeitsleben</a:t>
            </a:r>
          </a:p>
          <a:p>
            <a:pPr lvl="1"/>
            <a:r>
              <a:rPr lang="de-DE" sz="2200" dirty="0">
                <a:latin typeface="+mn-lt"/>
              </a:rPr>
              <a:t>inklusive Freizeitangebote, </a:t>
            </a:r>
          </a:p>
          <a:p>
            <a:pPr lvl="1"/>
            <a:r>
              <a:rPr lang="de-DE" sz="2200" dirty="0">
                <a:latin typeface="+mn-lt"/>
              </a:rPr>
              <a:t>Informationen der Frühen Hilfen, </a:t>
            </a:r>
          </a:p>
          <a:p>
            <a:pPr lvl="1"/>
            <a:r>
              <a:rPr lang="de-DE" sz="2200" dirty="0">
                <a:latin typeface="+mn-lt"/>
              </a:rPr>
              <a:t>Informationen und Ansprechpersonen der Eingliederungshilfe,</a:t>
            </a:r>
          </a:p>
          <a:p>
            <a:pPr lvl="1"/>
            <a:r>
              <a:rPr lang="de-DE" sz="2200" dirty="0">
                <a:latin typeface="+mn-lt"/>
              </a:rPr>
              <a:t>Navigation in (Verwaltungs-)Gebäuden sowie </a:t>
            </a:r>
          </a:p>
          <a:p>
            <a:pPr lvl="1"/>
            <a:r>
              <a:rPr lang="de-DE" sz="2200" dirty="0">
                <a:latin typeface="+mn-lt"/>
              </a:rPr>
              <a:t>Angebote für einen inklusiven Wohnungsmarkt und </a:t>
            </a:r>
          </a:p>
          <a:p>
            <a:pPr lvl="1"/>
            <a:r>
              <a:rPr lang="de-DE" sz="2200" dirty="0">
                <a:latin typeface="+mn-lt"/>
              </a:rPr>
              <a:t>Ehrenamtshilfe</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dirty="0">
                <a:latin typeface="+mn-lt"/>
              </a:rPr>
              <a:t>Kooperation mit Landkreis-App</a:t>
            </a: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a:latin typeface="+mn-lt"/>
              </a:rPr>
              <a:t>Inklusions-App </a:t>
            </a:r>
            <a:br>
              <a:rPr lang="de-DE" b="1" dirty="0">
                <a:latin typeface="+mn-lt"/>
              </a:rPr>
            </a:br>
            <a:r>
              <a:rPr lang="de-DE" sz="3200" i="1" dirty="0">
                <a:latin typeface="+mj-lt"/>
              </a:rPr>
              <a:t>Mobilität und Barrierefreiheit</a:t>
            </a: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I</a:t>
            </a:r>
          </a:p>
        </p:txBody>
      </p:sp>
    </p:spTree>
    <p:extLst>
      <p:ext uri="{BB962C8B-B14F-4D97-AF65-F5344CB8AC3E}">
        <p14:creationId xmlns:p14="http://schemas.microsoft.com/office/powerpoint/2010/main" val="4046255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9039AE28-066D-4186-8348-F4C32442C1D5}"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10</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Der Landkreis Wolfenbüttel sowie die kreisangehörigen Kommunen schaffen neue Stellen für Menschen mit Behinderung </a:t>
            </a:r>
            <a:endParaRPr lang="de-DE" dirty="0" smtClean="0">
              <a:latin typeface="+mn-lt"/>
            </a:endParaRPr>
          </a:p>
          <a:p>
            <a:pPr marL="0" indent="0">
              <a:buNone/>
            </a:pPr>
            <a:r>
              <a:rPr lang="de-DE" b="1" dirty="0" smtClean="0">
                <a:solidFill>
                  <a:srgbClr val="421477"/>
                </a:solidFill>
                <a:latin typeface="+mn-lt"/>
              </a:rPr>
              <a:t>Hintergrund</a:t>
            </a:r>
            <a:endParaRPr lang="de-DE" b="1" dirty="0">
              <a:solidFill>
                <a:srgbClr val="421477"/>
              </a:solidFill>
              <a:latin typeface="+mn-lt"/>
            </a:endParaRPr>
          </a:p>
          <a:p>
            <a:r>
              <a:rPr lang="de-DE" dirty="0" smtClean="0">
                <a:latin typeface="+mn-lt"/>
              </a:rPr>
              <a:t>Schaffung Vorbildfunktion inklusiver Arbeitgeber</a:t>
            </a:r>
            <a:endParaRPr lang="de-DE" dirty="0">
              <a:latin typeface="+mn-lt"/>
            </a:endParaRP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smtClean="0">
                <a:latin typeface="+mn-lt"/>
              </a:rPr>
              <a:t>Stellenausbau</a:t>
            </a:r>
            <a:r>
              <a:rPr lang="de-DE" dirty="0">
                <a:latin typeface="+mn-lt"/>
              </a:rPr>
              <a:t/>
            </a:r>
            <a:br>
              <a:rPr lang="de-DE" dirty="0">
                <a:latin typeface="+mn-lt"/>
              </a:rPr>
            </a:br>
            <a:r>
              <a:rPr lang="de-DE" sz="3200" i="1" dirty="0">
                <a:latin typeface="+mj-lt"/>
              </a:rPr>
              <a:t>Arbeit</a:t>
            </a: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II</a:t>
            </a:r>
          </a:p>
        </p:txBody>
      </p:sp>
    </p:spTree>
    <p:extLst>
      <p:ext uri="{BB962C8B-B14F-4D97-AF65-F5344CB8AC3E}">
        <p14:creationId xmlns:p14="http://schemas.microsoft.com/office/powerpoint/2010/main" val="113700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BDA36D82-402A-4449-ABAE-56C489A4A15F}"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11</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Einrichtung von Klassenassistenzen in jeder Klasse als inklusive Ergänzung zu Schulbegleitungen, die die soziale Integration der Schüler*innen fördern</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dirty="0">
                <a:latin typeface="+mn-lt"/>
              </a:rPr>
              <a:t>Leuchtturmprojekt GS Remlingen</a:t>
            </a:r>
          </a:p>
          <a:p>
            <a:r>
              <a:rPr lang="de-DE" dirty="0">
                <a:latin typeface="+mn-lt"/>
              </a:rPr>
              <a:t>Kein Pooling</a:t>
            </a: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a:latin typeface="+mn-lt"/>
              </a:rPr>
              <a:t>Einrichtung von Klassenassistenzen</a:t>
            </a:r>
            <a:r>
              <a:rPr lang="de-DE" dirty="0">
                <a:latin typeface="+mn-lt"/>
              </a:rPr>
              <a:t/>
            </a:r>
            <a:br>
              <a:rPr lang="de-DE" dirty="0">
                <a:latin typeface="+mn-lt"/>
              </a:rPr>
            </a:br>
            <a:r>
              <a:rPr lang="de-DE" sz="3200" i="1" dirty="0">
                <a:latin typeface="+mj-lt"/>
              </a:rPr>
              <a:t>Schulische Bildung</a:t>
            </a: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III</a:t>
            </a:r>
          </a:p>
        </p:txBody>
      </p:sp>
    </p:spTree>
    <p:extLst>
      <p:ext uri="{BB962C8B-B14F-4D97-AF65-F5344CB8AC3E}">
        <p14:creationId xmlns:p14="http://schemas.microsoft.com/office/powerpoint/2010/main" val="359433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6C2E12AC-0381-4D9B-8C98-C33F7C6D1A6D}"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12</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Schaffung eines rollenden Stadtteiltreffs, der Beratungsangebote und Veranstaltungen in die Fläche bringt</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dirty="0">
                <a:latin typeface="+mn-lt"/>
              </a:rPr>
              <a:t>Demografischer Wandel</a:t>
            </a:r>
          </a:p>
          <a:p>
            <a:r>
              <a:rPr lang="de-DE" dirty="0">
                <a:latin typeface="+mn-lt"/>
              </a:rPr>
              <a:t>Kooperation mit und Vervielfältigung bereits bestehender Angebote</a:t>
            </a: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a:latin typeface="+mn-lt"/>
              </a:rPr>
              <a:t>Inklusionsbus</a:t>
            </a:r>
            <a:r>
              <a:rPr lang="de-DE" dirty="0">
                <a:latin typeface="+mn-lt"/>
              </a:rPr>
              <a:t/>
            </a:r>
            <a:br>
              <a:rPr lang="de-DE" dirty="0">
                <a:latin typeface="+mn-lt"/>
              </a:rPr>
            </a:br>
            <a:r>
              <a:rPr lang="de-DE" sz="3200" i="1" dirty="0">
                <a:latin typeface="+mj-lt"/>
              </a:rPr>
              <a:t>Gemeinschaft/Familie/Senioren</a:t>
            </a: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IV</a:t>
            </a:r>
          </a:p>
        </p:txBody>
      </p:sp>
    </p:spTree>
    <p:extLst>
      <p:ext uri="{BB962C8B-B14F-4D97-AF65-F5344CB8AC3E}">
        <p14:creationId xmlns:p14="http://schemas.microsoft.com/office/powerpoint/2010/main" val="3150386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F331092E-AE13-4307-8B13-72C1500450E9}"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13</a:t>
            </a:fld>
            <a:endParaRPr lang="de-DE"/>
          </a:p>
        </p:txBody>
      </p:sp>
      <p:sp>
        <p:nvSpPr>
          <p:cNvPr id="3" name="Inhaltsplatzhalter 2"/>
          <p:cNvSpPr>
            <a:spLocks noGrp="1"/>
          </p:cNvSpPr>
          <p:nvPr>
            <p:ph idx="1"/>
          </p:nvPr>
        </p:nvSpPr>
        <p:spPr>
          <a:xfrm>
            <a:off x="867076" y="1825625"/>
            <a:ext cx="10515600" cy="4351338"/>
          </a:xfrm>
        </p:spPr>
        <p:txBody>
          <a:bodyPr anchor="ctr">
            <a:normAutofit lnSpcReduction="10000"/>
          </a:bodyPr>
          <a:lstStyle/>
          <a:p>
            <a:pPr marL="0" indent="0">
              <a:spcAft>
                <a:spcPts val="600"/>
              </a:spcAft>
              <a:buSzPts val="1000"/>
              <a:buNone/>
            </a:pPr>
            <a:endParaRPr lang="de-DE" dirty="0">
              <a:latin typeface="+mn-lt"/>
            </a:endParaRPr>
          </a:p>
          <a:p>
            <a:pPr marL="0" indent="0">
              <a:buNone/>
            </a:pPr>
            <a:r>
              <a:rPr lang="de-DE" dirty="0">
                <a:latin typeface="+mn-lt"/>
              </a:rPr>
              <a:t>Umwandlung in Leichte bzw. einfache Sprache kann als Dienstleistung eingekauft werden; Live-Audiotranskriptionen während Sitzungen sind kostenlos im Netz verfügbar </a:t>
            </a:r>
            <a:endParaRPr lang="de-DE" dirty="0" smtClean="0">
              <a:latin typeface="+mn-lt"/>
            </a:endParaRPr>
          </a:p>
          <a:p>
            <a:pPr marL="0" indent="0">
              <a:buNone/>
            </a:pPr>
            <a:endParaRPr lang="de-DE" dirty="0">
              <a:latin typeface="+mn-lt"/>
            </a:endParaRPr>
          </a:p>
          <a:p>
            <a:pPr marL="0" indent="0">
              <a:buNone/>
            </a:pPr>
            <a:r>
              <a:rPr lang="de-DE" b="1" dirty="0" smtClean="0">
                <a:solidFill>
                  <a:srgbClr val="421477"/>
                </a:solidFill>
                <a:latin typeface="+mn-lt"/>
              </a:rPr>
              <a:t>Hintergrund</a:t>
            </a:r>
          </a:p>
          <a:p>
            <a:r>
              <a:rPr lang="de-DE" dirty="0" smtClean="0">
                <a:latin typeface="+mn-lt"/>
              </a:rPr>
              <a:t>Informationen in Leichter Sprache erleichtern z.B. die Antragstellung für Menschen mit kognitiver Beeinträchtigung; Informationen in Leichter Sprache können zusätzlich zum Antrag in schwerer Sprache ausgegeben werden</a:t>
            </a:r>
            <a:endParaRPr lang="de-DE" dirty="0">
              <a:latin typeface="+mn-lt"/>
            </a:endParaRP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sz="4800" b="1" dirty="0">
                <a:latin typeface="+mn-lt"/>
              </a:rPr>
              <a:t>Überarbeitung von Informationen in Leichte </a:t>
            </a:r>
            <a:r>
              <a:rPr lang="de-DE" sz="4800" b="1" dirty="0" smtClean="0">
                <a:latin typeface="+mn-lt"/>
              </a:rPr>
              <a:t>Sprache</a:t>
            </a:r>
            <a:r>
              <a:rPr lang="de-DE" dirty="0">
                <a:latin typeface="+mn-lt"/>
              </a:rPr>
              <a:t/>
            </a:r>
            <a:br>
              <a:rPr lang="de-DE" dirty="0">
                <a:latin typeface="+mn-lt"/>
              </a:rPr>
            </a:br>
            <a:r>
              <a:rPr lang="de-DE" sz="3200" i="1" dirty="0" smtClean="0">
                <a:latin typeface="+mj-lt"/>
              </a:rPr>
              <a:t>Inklusive Verwaltung</a:t>
            </a:r>
            <a:endParaRPr lang="de-DE" sz="3200" i="1" dirty="0">
              <a:latin typeface="+mj-lt"/>
            </a:endParaRP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V</a:t>
            </a:r>
          </a:p>
        </p:txBody>
      </p:sp>
    </p:spTree>
    <p:extLst>
      <p:ext uri="{BB962C8B-B14F-4D97-AF65-F5344CB8AC3E}">
        <p14:creationId xmlns:p14="http://schemas.microsoft.com/office/powerpoint/2010/main" val="3234291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a:latin typeface="+mn-lt"/>
              </a:rPr>
              <a:t>Inklusive Quartiersentwicklung</a:t>
            </a:r>
            <a:br>
              <a:rPr lang="de-DE" b="1" dirty="0">
                <a:latin typeface="+mn-lt"/>
              </a:rPr>
            </a:br>
            <a:r>
              <a:rPr lang="de-DE" sz="3200" i="1" dirty="0">
                <a:latin typeface="+mj-lt"/>
              </a:rPr>
              <a:t>Wohnen</a:t>
            </a:r>
          </a:p>
        </p:txBody>
      </p:sp>
      <p:sp>
        <p:nvSpPr>
          <p:cNvPr id="4" name="Datumsplatzhalter 3"/>
          <p:cNvSpPr>
            <a:spLocks noGrp="1"/>
          </p:cNvSpPr>
          <p:nvPr>
            <p:ph type="dt" sz="half" idx="10"/>
          </p:nvPr>
        </p:nvSpPr>
        <p:spPr/>
        <p:txBody>
          <a:bodyPr/>
          <a:lstStyle/>
          <a:p>
            <a:fld id="{38353014-A9AE-42D2-BA11-F5E2CDAF0D9D}"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14</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Inklusive Quartiere in Kooperation mit Wohnungsbaugesellschaften und den Leistungserbringern schaffen</a:t>
            </a:r>
          </a:p>
          <a:p>
            <a:pPr marL="457200" lvl="1" indent="0">
              <a:buNone/>
            </a:pPr>
            <a:r>
              <a:rPr lang="de-DE" dirty="0">
                <a:latin typeface="+mn-lt"/>
              </a:rPr>
              <a:t>Stiftungen, Banken, Bund und Land als Fördermittelgeber</a:t>
            </a:r>
          </a:p>
          <a:p>
            <a:pPr marL="0" indent="0">
              <a:buNone/>
            </a:pPr>
            <a:endParaRPr lang="de-DE" b="1" dirty="0">
              <a:latin typeface="+mn-lt"/>
            </a:endParaRPr>
          </a:p>
          <a:p>
            <a:pPr marL="0" indent="0">
              <a:buNone/>
            </a:pPr>
            <a:r>
              <a:rPr lang="de-DE" sz="3000" b="1" dirty="0">
                <a:solidFill>
                  <a:srgbClr val="421477"/>
                </a:solidFill>
                <a:latin typeface="+mn-lt"/>
              </a:rPr>
              <a:t>Hintergrund</a:t>
            </a:r>
          </a:p>
          <a:p>
            <a:r>
              <a:rPr lang="de-DE" dirty="0">
                <a:latin typeface="+mn-lt"/>
              </a:rPr>
              <a:t>Teilhabe erfordert lebensweltnah schnellere Informationen zu aktuellen Entwicklungen, Problemen und Bedarfslagen vor Ort</a:t>
            </a:r>
          </a:p>
        </p:txBody>
      </p:sp>
      <p:sp>
        <p:nvSpPr>
          <p:cNvPr id="9" name="Textfeld 8">
            <a:extLst>
              <a:ext uri="{FF2B5EF4-FFF2-40B4-BE49-F238E27FC236}">
                <a16:creationId xmlns:a16="http://schemas.microsoft.com/office/drawing/2014/main" id="{3E12B068-D7A6-0284-2A0A-3097007C90AF}"/>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VI</a:t>
            </a:r>
          </a:p>
        </p:txBody>
      </p:sp>
    </p:spTree>
    <p:extLst>
      <p:ext uri="{BB962C8B-B14F-4D97-AF65-F5344CB8AC3E}">
        <p14:creationId xmlns:p14="http://schemas.microsoft.com/office/powerpoint/2010/main" val="3631863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a:latin typeface="+mn-lt"/>
              </a:rPr>
              <a:t>Heilpädagogische Zusatzqualifikation</a:t>
            </a:r>
            <a:br>
              <a:rPr lang="de-DE" b="1" dirty="0">
                <a:latin typeface="+mn-lt"/>
              </a:rPr>
            </a:br>
            <a:r>
              <a:rPr lang="de-DE" sz="3200" i="1" dirty="0">
                <a:latin typeface="+mj-lt"/>
              </a:rPr>
              <a:t>Frühkindliche Bildung</a:t>
            </a:r>
          </a:p>
        </p:txBody>
      </p:sp>
      <p:sp>
        <p:nvSpPr>
          <p:cNvPr id="4" name="Datumsplatzhalter 3"/>
          <p:cNvSpPr>
            <a:spLocks noGrp="1"/>
          </p:cNvSpPr>
          <p:nvPr>
            <p:ph type="dt" sz="half" idx="10"/>
          </p:nvPr>
        </p:nvSpPr>
        <p:spPr/>
        <p:txBody>
          <a:bodyPr/>
          <a:lstStyle/>
          <a:p>
            <a:fld id="{8A246A5C-9F24-454F-BB35-C9097AB40041}"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15</a:t>
            </a:fld>
            <a:endParaRPr lang="de-DE"/>
          </a:p>
        </p:txBody>
      </p:sp>
      <p:sp>
        <p:nvSpPr>
          <p:cNvPr id="3" name="Inhaltsplatzhalter 2"/>
          <p:cNvSpPr>
            <a:spLocks noGrp="1"/>
          </p:cNvSpPr>
          <p:nvPr>
            <p:ph idx="1"/>
          </p:nvPr>
        </p:nvSpPr>
        <p:spPr/>
        <p:txBody>
          <a:bodyPr anchor="ctr">
            <a:normAutofit/>
          </a:bodyPr>
          <a:lstStyle/>
          <a:p>
            <a:pPr marL="0" indent="0">
              <a:buNone/>
            </a:pPr>
            <a:r>
              <a:rPr lang="de-DE" b="0" i="0" u="none" strike="noStrike" baseline="0" dirty="0">
                <a:solidFill>
                  <a:srgbClr val="000000"/>
                </a:solidFill>
                <a:latin typeface="+mn-lt"/>
              </a:rPr>
              <a:t>Es braucht zusätzliches Personal für die inklusive Betreuung, das heilpädagogische Leistungen erbringt sowie Personal, das dafür aus-/fort-/weitergebildet wird; Umsetzung durch Bildungsangebote vor Ort </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sz="2800" b="0" i="0" u="none" strike="noStrike" baseline="0" dirty="0">
                <a:solidFill>
                  <a:srgbClr val="000000"/>
                </a:solidFill>
                <a:latin typeface="+mn-lt"/>
              </a:rPr>
              <a:t>Nach </a:t>
            </a:r>
            <a:r>
              <a:rPr lang="de-DE" dirty="0">
                <a:latin typeface="+mn-lt"/>
              </a:rPr>
              <a:t>UN-Behindertenrechtskonvention</a:t>
            </a:r>
            <a:r>
              <a:rPr lang="de-DE" sz="2800" b="0" i="0" u="none" strike="noStrike" baseline="0" dirty="0">
                <a:solidFill>
                  <a:srgbClr val="000000"/>
                </a:solidFill>
                <a:latin typeface="+mn-lt"/>
              </a:rPr>
              <a:t> müssen sich Einrichtungen der frühkindlichen Bildung nach ihren Möglichkeiten für die individuellen Bedürfnisse der Kinder öffnen und Barrieren abbauen. Dieses Recht auf Betreuung kann bisher nicht umgesetzt werden.</a:t>
            </a:r>
          </a:p>
        </p:txBody>
      </p:sp>
      <p:sp>
        <p:nvSpPr>
          <p:cNvPr id="7" name="Textfeld 6">
            <a:extLst>
              <a:ext uri="{FF2B5EF4-FFF2-40B4-BE49-F238E27FC236}">
                <a16:creationId xmlns:a16="http://schemas.microsoft.com/office/drawing/2014/main" id="{AD5B8596-0058-E633-C8AB-B0AAE84D4002}"/>
              </a:ext>
            </a:extLst>
          </p:cNvPr>
          <p:cNvSpPr txBox="1"/>
          <p:nvPr/>
        </p:nvSpPr>
        <p:spPr>
          <a:xfrm>
            <a:off x="160774" y="510194"/>
            <a:ext cx="985435" cy="923330"/>
          </a:xfrm>
          <a:prstGeom prst="rect">
            <a:avLst/>
          </a:prstGeom>
          <a:noFill/>
        </p:spPr>
        <p:txBody>
          <a:bodyPr wrap="square" rtlCol="0">
            <a:spAutoFit/>
          </a:bodyPr>
          <a:lstStyle/>
          <a:p>
            <a:pPr algn="r"/>
            <a:r>
              <a:rPr lang="de-DE" sz="5400" b="1" dirty="0">
                <a:solidFill>
                  <a:srgbClr val="421477"/>
                </a:solidFill>
              </a:rPr>
              <a:t>VII</a:t>
            </a:r>
          </a:p>
        </p:txBody>
      </p:sp>
    </p:spTree>
    <p:extLst>
      <p:ext uri="{BB962C8B-B14F-4D97-AF65-F5344CB8AC3E}">
        <p14:creationId xmlns:p14="http://schemas.microsoft.com/office/powerpoint/2010/main" val="626376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smtClean="0">
                <a:latin typeface="+mn-lt"/>
              </a:rPr>
              <a:t>Koordination I-Platz Vergabe</a:t>
            </a:r>
            <a:r>
              <a:rPr lang="de-DE" b="1" dirty="0">
                <a:latin typeface="+mn-lt"/>
              </a:rPr>
              <a:t/>
            </a:r>
            <a:br>
              <a:rPr lang="de-DE" b="1" dirty="0">
                <a:latin typeface="+mn-lt"/>
              </a:rPr>
            </a:br>
            <a:r>
              <a:rPr lang="de-DE" sz="3200" i="1" dirty="0">
                <a:latin typeface="+mj-lt"/>
              </a:rPr>
              <a:t>Frühkindliche Bildung</a:t>
            </a:r>
          </a:p>
        </p:txBody>
      </p:sp>
      <p:sp>
        <p:nvSpPr>
          <p:cNvPr id="4" name="Datumsplatzhalter 3"/>
          <p:cNvSpPr>
            <a:spLocks noGrp="1"/>
          </p:cNvSpPr>
          <p:nvPr>
            <p:ph type="dt" sz="half" idx="10"/>
          </p:nvPr>
        </p:nvSpPr>
        <p:spPr/>
        <p:txBody>
          <a:bodyPr/>
          <a:lstStyle/>
          <a:p>
            <a:fld id="{8A246A5C-9F24-454F-BB35-C9097AB40041}"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16</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¼-Stelle mit 10 Std. finanziert von Träger(n)/ Landkreis/ </a:t>
            </a:r>
            <a:r>
              <a:rPr lang="de-DE" dirty="0" smtClean="0">
                <a:latin typeface="+mn-lt"/>
              </a:rPr>
              <a:t>Stadt</a:t>
            </a:r>
          </a:p>
          <a:p>
            <a:pPr marL="0" indent="0">
              <a:buNone/>
            </a:pPr>
            <a:endParaRPr lang="de-DE" dirty="0">
              <a:latin typeface="+mn-lt"/>
            </a:endParaRPr>
          </a:p>
          <a:p>
            <a:pPr marL="0" indent="0">
              <a:buNone/>
            </a:pPr>
            <a:r>
              <a:rPr lang="de-DE" b="1" dirty="0" smtClean="0">
                <a:solidFill>
                  <a:srgbClr val="421477"/>
                </a:solidFill>
                <a:latin typeface="+mn-lt"/>
              </a:rPr>
              <a:t>Hintergrund</a:t>
            </a:r>
          </a:p>
          <a:p>
            <a:r>
              <a:rPr lang="de-DE" dirty="0">
                <a:latin typeface="+mn-lt"/>
              </a:rPr>
              <a:t>Es braucht zusätzliches Personal für die Vergabe von </a:t>
            </a:r>
            <a:r>
              <a:rPr lang="de-DE" dirty="0" smtClean="0">
                <a:latin typeface="+mn-lt"/>
              </a:rPr>
              <a:t>I-Plätzen</a:t>
            </a:r>
            <a:endParaRPr lang="de-DE" dirty="0">
              <a:latin typeface="+mn-lt"/>
            </a:endParaRPr>
          </a:p>
        </p:txBody>
      </p:sp>
      <p:sp>
        <p:nvSpPr>
          <p:cNvPr id="7" name="Textfeld 6">
            <a:extLst>
              <a:ext uri="{FF2B5EF4-FFF2-40B4-BE49-F238E27FC236}">
                <a16:creationId xmlns:a16="http://schemas.microsoft.com/office/drawing/2014/main" id="{AD5B8596-0058-E633-C8AB-B0AAE84D4002}"/>
              </a:ext>
            </a:extLst>
          </p:cNvPr>
          <p:cNvSpPr txBox="1"/>
          <p:nvPr/>
        </p:nvSpPr>
        <p:spPr>
          <a:xfrm>
            <a:off x="0" y="510194"/>
            <a:ext cx="1280160" cy="923330"/>
          </a:xfrm>
          <a:prstGeom prst="rect">
            <a:avLst/>
          </a:prstGeom>
          <a:noFill/>
        </p:spPr>
        <p:txBody>
          <a:bodyPr wrap="square" rtlCol="0">
            <a:spAutoFit/>
          </a:bodyPr>
          <a:lstStyle/>
          <a:p>
            <a:pPr algn="r"/>
            <a:r>
              <a:rPr lang="de-DE" sz="5400" b="1" dirty="0" smtClean="0">
                <a:solidFill>
                  <a:srgbClr val="421477"/>
                </a:solidFill>
              </a:rPr>
              <a:t>VIII</a:t>
            </a:r>
            <a:endParaRPr lang="de-DE" sz="5400" b="1" dirty="0">
              <a:solidFill>
                <a:srgbClr val="421477"/>
              </a:solidFill>
            </a:endParaRPr>
          </a:p>
        </p:txBody>
      </p:sp>
    </p:spTree>
    <p:extLst>
      <p:ext uri="{BB962C8B-B14F-4D97-AF65-F5344CB8AC3E}">
        <p14:creationId xmlns:p14="http://schemas.microsoft.com/office/powerpoint/2010/main" val="1489437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b="1" dirty="0" smtClean="0">
                <a:latin typeface="+mn-lt"/>
              </a:rPr>
              <a:t>Rechtzeitige Bereitstellung von Assistenzen</a:t>
            </a:r>
            <a:r>
              <a:rPr lang="de-DE" b="1" dirty="0">
                <a:latin typeface="+mn-lt"/>
              </a:rPr>
              <a:t/>
            </a:r>
            <a:br>
              <a:rPr lang="de-DE" b="1" dirty="0">
                <a:latin typeface="+mn-lt"/>
              </a:rPr>
            </a:br>
            <a:r>
              <a:rPr lang="de-DE" sz="3200" i="1" dirty="0">
                <a:latin typeface="+mj-lt"/>
              </a:rPr>
              <a:t>Demokratie</a:t>
            </a:r>
          </a:p>
        </p:txBody>
      </p:sp>
      <p:sp>
        <p:nvSpPr>
          <p:cNvPr id="4" name="Datumsplatzhalter 3"/>
          <p:cNvSpPr>
            <a:spLocks noGrp="1"/>
          </p:cNvSpPr>
          <p:nvPr>
            <p:ph type="dt" sz="half" idx="10"/>
          </p:nvPr>
        </p:nvSpPr>
        <p:spPr/>
        <p:txBody>
          <a:bodyPr/>
          <a:lstStyle/>
          <a:p>
            <a:fld id="{D8AD8DF8-231E-4B86-AAF5-1E7303401EE0}"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17</a:t>
            </a:fld>
            <a:endParaRPr lang="de-DE"/>
          </a:p>
        </p:txBody>
      </p:sp>
      <p:sp>
        <p:nvSpPr>
          <p:cNvPr id="3" name="Inhaltsplatzhalter 2"/>
          <p:cNvSpPr>
            <a:spLocks noGrp="1"/>
          </p:cNvSpPr>
          <p:nvPr>
            <p:ph idx="1"/>
          </p:nvPr>
        </p:nvSpPr>
        <p:spPr/>
        <p:txBody>
          <a:bodyPr anchor="ctr">
            <a:normAutofit/>
          </a:bodyPr>
          <a:lstStyle/>
          <a:p>
            <a:pPr marL="0" indent="0">
              <a:buNone/>
            </a:pPr>
            <a:r>
              <a:rPr lang="de-DE" dirty="0" smtClean="0">
                <a:latin typeface="+mn-lt"/>
              </a:rPr>
              <a:t>Für jegliche (öffentliche) Veranstaltungen sind von der veranstaltenden Institution Assistenzen zur Verfügung zu stellen, z.B</a:t>
            </a:r>
            <a:r>
              <a:rPr lang="de-DE" dirty="0">
                <a:latin typeface="+mn-lt"/>
              </a:rPr>
              <a:t>. </a:t>
            </a:r>
            <a:r>
              <a:rPr lang="de-DE" dirty="0" smtClean="0">
                <a:latin typeface="+mn-lt"/>
              </a:rPr>
              <a:t>Gebärdensprachdolmetscher*innen, </a:t>
            </a:r>
            <a:r>
              <a:rPr lang="de-DE" dirty="0">
                <a:latin typeface="+mn-lt"/>
              </a:rPr>
              <a:t>Rollstuhlrampen, </a:t>
            </a:r>
            <a:r>
              <a:rPr lang="de-DE" dirty="0" smtClean="0">
                <a:latin typeface="+mn-lt"/>
              </a:rPr>
              <a:t>taktile </a:t>
            </a:r>
            <a:r>
              <a:rPr lang="de-DE" dirty="0">
                <a:latin typeface="+mn-lt"/>
              </a:rPr>
              <a:t>Orientierungshilfen oder anderen </a:t>
            </a:r>
            <a:r>
              <a:rPr lang="de-DE" dirty="0" smtClean="0">
                <a:latin typeface="+mn-lt"/>
              </a:rPr>
              <a:t>Hilfsmittel, auch Personen für grundlegende Bedürfnisse</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dirty="0" smtClean="0">
                <a:latin typeface="+mn-lt"/>
              </a:rPr>
              <a:t>Exklusion durch mangelnde Barrierefreiheit </a:t>
            </a:r>
            <a:endParaRPr lang="de-DE" dirty="0">
              <a:latin typeface="+mn-lt"/>
            </a:endParaRPr>
          </a:p>
          <a:p>
            <a:pPr marL="0" indent="0">
              <a:buNone/>
            </a:pPr>
            <a:endParaRPr lang="de-DE" b="1" dirty="0">
              <a:latin typeface="+mn-lt"/>
            </a:endParaRPr>
          </a:p>
        </p:txBody>
      </p:sp>
      <p:sp>
        <p:nvSpPr>
          <p:cNvPr id="7" name="Textfeld 6">
            <a:extLst>
              <a:ext uri="{FF2B5EF4-FFF2-40B4-BE49-F238E27FC236}">
                <a16:creationId xmlns:a16="http://schemas.microsoft.com/office/drawing/2014/main" id="{2A82BACA-5604-1468-12D7-242821927443}"/>
              </a:ext>
            </a:extLst>
          </p:cNvPr>
          <p:cNvSpPr txBox="1"/>
          <p:nvPr/>
        </p:nvSpPr>
        <p:spPr>
          <a:xfrm>
            <a:off x="120582" y="510194"/>
            <a:ext cx="1135463" cy="830997"/>
          </a:xfrm>
          <a:prstGeom prst="rect">
            <a:avLst/>
          </a:prstGeom>
          <a:noFill/>
        </p:spPr>
        <p:txBody>
          <a:bodyPr wrap="square" rtlCol="0">
            <a:spAutoFit/>
          </a:bodyPr>
          <a:lstStyle/>
          <a:p>
            <a:pPr algn="r"/>
            <a:r>
              <a:rPr lang="de-DE" sz="4800" b="1" dirty="0" smtClean="0">
                <a:solidFill>
                  <a:srgbClr val="421477"/>
                </a:solidFill>
              </a:rPr>
              <a:t>IX</a:t>
            </a:r>
            <a:endParaRPr lang="de-DE" sz="4800" b="1" dirty="0">
              <a:solidFill>
                <a:srgbClr val="421477"/>
              </a:solidFill>
            </a:endParaRPr>
          </a:p>
        </p:txBody>
      </p:sp>
    </p:spTree>
    <p:extLst>
      <p:ext uri="{BB962C8B-B14F-4D97-AF65-F5344CB8AC3E}">
        <p14:creationId xmlns:p14="http://schemas.microsoft.com/office/powerpoint/2010/main" val="522459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7EE97C05-45AE-4169-B633-5AC6BF44178F}"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18</a:t>
            </a:fld>
            <a:endParaRPr lang="de-DE"/>
          </a:p>
        </p:txBody>
      </p:sp>
      <p:sp>
        <p:nvSpPr>
          <p:cNvPr id="3" name="Inhaltsplatzhalter 2"/>
          <p:cNvSpPr>
            <a:spLocks noGrp="1"/>
          </p:cNvSpPr>
          <p:nvPr>
            <p:ph idx="1"/>
          </p:nvPr>
        </p:nvSpPr>
        <p:spPr/>
        <p:txBody>
          <a:bodyPr anchor="ctr">
            <a:normAutofit/>
          </a:bodyPr>
          <a:lstStyle/>
          <a:p>
            <a:pPr marL="0" indent="0">
              <a:buNone/>
            </a:pPr>
            <a:r>
              <a:rPr lang="de-DE" dirty="0">
                <a:latin typeface="+mn-lt"/>
              </a:rPr>
              <a:t>Vom Landkreis verliehen, z.B. für Spielplätze oder Stadtteiltreffs</a:t>
            </a:r>
          </a:p>
          <a:p>
            <a:pPr marL="0" indent="0">
              <a:buNone/>
            </a:pPr>
            <a:endParaRPr lang="de-DE" b="1" dirty="0">
              <a:latin typeface="+mn-lt"/>
            </a:endParaRPr>
          </a:p>
          <a:p>
            <a:pPr marL="0" indent="0">
              <a:buNone/>
            </a:pPr>
            <a:r>
              <a:rPr lang="de-DE" b="1" dirty="0">
                <a:solidFill>
                  <a:srgbClr val="421477"/>
                </a:solidFill>
                <a:latin typeface="+mn-lt"/>
              </a:rPr>
              <a:t>Hintergrund</a:t>
            </a:r>
          </a:p>
          <a:p>
            <a:r>
              <a:rPr lang="de-DE" dirty="0">
                <a:latin typeface="+mn-lt"/>
              </a:rPr>
              <a:t>Es fehlen inklusive Freizeitstätten, vor allem für inklusive Ferienangebote</a:t>
            </a: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a:latin typeface="+mn-lt"/>
              </a:rPr>
              <a:t>Prädikat „Inklusive Freizeitstätte“</a:t>
            </a:r>
            <a:r>
              <a:rPr lang="de-DE" dirty="0">
                <a:latin typeface="+mn-lt"/>
              </a:rPr>
              <a:t/>
            </a:r>
            <a:br>
              <a:rPr lang="de-DE" dirty="0">
                <a:latin typeface="+mn-lt"/>
              </a:rPr>
            </a:br>
            <a:r>
              <a:rPr lang="de-DE" sz="3200" i="1" dirty="0">
                <a:latin typeface="+mj-lt"/>
              </a:rPr>
              <a:t>Freizeit</a:t>
            </a:r>
          </a:p>
        </p:txBody>
      </p:sp>
      <p:sp>
        <p:nvSpPr>
          <p:cNvPr id="9" name="Textfeld 8">
            <a:extLst>
              <a:ext uri="{FF2B5EF4-FFF2-40B4-BE49-F238E27FC236}">
                <a16:creationId xmlns:a16="http://schemas.microsoft.com/office/drawing/2014/main" id="{8731A654-8F7A-71A7-670C-472D388A2D09}"/>
              </a:ext>
            </a:extLst>
          </p:cNvPr>
          <p:cNvSpPr txBox="1"/>
          <p:nvPr/>
        </p:nvSpPr>
        <p:spPr>
          <a:xfrm>
            <a:off x="160774" y="510194"/>
            <a:ext cx="985435" cy="923330"/>
          </a:xfrm>
          <a:prstGeom prst="rect">
            <a:avLst/>
          </a:prstGeom>
          <a:noFill/>
        </p:spPr>
        <p:txBody>
          <a:bodyPr wrap="square" rtlCol="0">
            <a:spAutoFit/>
          </a:bodyPr>
          <a:lstStyle/>
          <a:p>
            <a:pPr algn="r"/>
            <a:r>
              <a:rPr lang="de-DE" sz="5400" b="1" dirty="0" smtClean="0">
                <a:solidFill>
                  <a:srgbClr val="421477"/>
                </a:solidFill>
              </a:rPr>
              <a:t>X</a:t>
            </a:r>
            <a:endParaRPr lang="de-DE" sz="5400" b="1" dirty="0">
              <a:solidFill>
                <a:srgbClr val="421477"/>
              </a:solidFill>
            </a:endParaRPr>
          </a:p>
        </p:txBody>
      </p:sp>
    </p:spTree>
    <p:extLst>
      <p:ext uri="{BB962C8B-B14F-4D97-AF65-F5344CB8AC3E}">
        <p14:creationId xmlns:p14="http://schemas.microsoft.com/office/powerpoint/2010/main" val="3673355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fld id="{7EE97C05-45AE-4169-B633-5AC6BF44178F}" type="datetime1">
              <a:rPr lang="de-DE" smtClean="0"/>
              <a:t>14.03.2024</a:t>
            </a:fld>
            <a:endParaRPr lang="de-DE"/>
          </a:p>
        </p:txBody>
      </p:sp>
      <p:sp>
        <p:nvSpPr>
          <p:cNvPr id="5" name="Fußzeilenplatzhalter 4"/>
          <p:cNvSpPr>
            <a:spLocks noGrp="1"/>
          </p:cNvSpPr>
          <p:nvPr>
            <p:ph type="ftr" sz="quarter" idx="11"/>
          </p:nvPr>
        </p:nvSpPr>
        <p:spPr/>
        <p:txBody>
          <a:bodyPr/>
          <a:lstStyle/>
          <a:p>
            <a:r>
              <a:rPr lang="de-DE"/>
              <a:t>Kurzvorstellung 2. Handlungsplan Inklusion</a:t>
            </a:r>
          </a:p>
        </p:txBody>
      </p:sp>
      <p:sp>
        <p:nvSpPr>
          <p:cNvPr id="6" name="Foliennummernplatzhalter 5"/>
          <p:cNvSpPr>
            <a:spLocks noGrp="1"/>
          </p:cNvSpPr>
          <p:nvPr>
            <p:ph type="sldNum" sz="quarter" idx="12"/>
          </p:nvPr>
        </p:nvSpPr>
        <p:spPr/>
        <p:txBody>
          <a:bodyPr/>
          <a:lstStyle/>
          <a:p>
            <a:fld id="{0E402FEE-E587-5E4F-8C8A-2515B786993E}" type="slidenum">
              <a:rPr lang="de-DE" smtClean="0"/>
              <a:pPr/>
              <a:t>19</a:t>
            </a:fld>
            <a:endParaRPr lang="de-DE"/>
          </a:p>
        </p:txBody>
      </p:sp>
      <p:sp>
        <p:nvSpPr>
          <p:cNvPr id="3" name="Inhaltsplatzhalter 2"/>
          <p:cNvSpPr>
            <a:spLocks noGrp="1"/>
          </p:cNvSpPr>
          <p:nvPr>
            <p:ph idx="1"/>
          </p:nvPr>
        </p:nvSpPr>
        <p:spPr/>
        <p:txBody>
          <a:bodyPr anchor="ctr">
            <a:normAutofit/>
          </a:bodyPr>
          <a:lstStyle/>
          <a:p>
            <a:r>
              <a:rPr lang="de-DE" dirty="0" smtClean="0">
                <a:latin typeface="+mn-lt"/>
              </a:rPr>
              <a:t>Inhaltliche Ausgestaltung der Maßnahmen und Priorisierung in Absprache mit den erarbeitenden AGs</a:t>
            </a:r>
          </a:p>
          <a:p>
            <a:r>
              <a:rPr lang="de-DE" dirty="0" smtClean="0">
                <a:latin typeface="+mn-lt"/>
              </a:rPr>
              <a:t>Monitoring zur kontinuierlichen Prüfung der Umsetzung</a:t>
            </a:r>
          </a:p>
          <a:p>
            <a:r>
              <a:rPr lang="de-DE" dirty="0" smtClean="0">
                <a:latin typeface="+mn-lt"/>
              </a:rPr>
              <a:t>Unterstützung bei Vorlagen für Ausschüsse, Prüfung von Kosten</a:t>
            </a:r>
          </a:p>
          <a:p>
            <a:endParaRPr lang="de-DE" dirty="0">
              <a:latin typeface="+mn-lt"/>
            </a:endParaRPr>
          </a:p>
        </p:txBody>
      </p:sp>
      <p:sp>
        <p:nvSpPr>
          <p:cNvPr id="8" name="Titel 1">
            <a:extLst>
              <a:ext uri="{FF2B5EF4-FFF2-40B4-BE49-F238E27FC236}">
                <a16:creationId xmlns:a16="http://schemas.microsoft.com/office/drawing/2014/main" id="{5D011AF6-85B0-B3D0-7ACE-74C65816988D}"/>
              </a:ext>
            </a:extLst>
          </p:cNvPr>
          <p:cNvSpPr txBox="1">
            <a:spLocks/>
          </p:cNvSpPr>
          <p:nvPr/>
        </p:nvSpPr>
        <p:spPr>
          <a:xfrm>
            <a:off x="1146209"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Univers LT Pro 55" panose="020B0603020202020204" pitchFamily="34" charset="77"/>
                <a:ea typeface="+mj-ea"/>
                <a:cs typeface="+mj-cs"/>
              </a:defRPr>
            </a:lvl1pPr>
          </a:lstStyle>
          <a:p>
            <a:r>
              <a:rPr lang="de-DE" b="1" dirty="0" smtClean="0">
                <a:latin typeface="+mn-lt"/>
              </a:rPr>
              <a:t>Steuerungsgruppe</a:t>
            </a:r>
          </a:p>
          <a:p>
            <a:r>
              <a:rPr lang="de-DE" sz="3200" i="1" dirty="0" smtClean="0">
                <a:latin typeface="+mj-lt"/>
              </a:rPr>
              <a:t>Umsetzung der Maßnahmen</a:t>
            </a:r>
            <a:endParaRPr lang="de-DE" sz="3200" i="1" dirty="0">
              <a:latin typeface="+mj-lt"/>
            </a:endParaRPr>
          </a:p>
        </p:txBody>
      </p:sp>
    </p:spTree>
    <p:extLst>
      <p:ext uri="{BB962C8B-B14F-4D97-AF65-F5344CB8AC3E}">
        <p14:creationId xmlns:p14="http://schemas.microsoft.com/office/powerpoint/2010/main" val="953900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1B9353-5FF5-D840-83CF-CBF27A288B81}"/>
              </a:ext>
            </a:extLst>
          </p:cNvPr>
          <p:cNvSpPr>
            <a:spLocks noGrp="1"/>
          </p:cNvSpPr>
          <p:nvPr>
            <p:ph type="title"/>
          </p:nvPr>
        </p:nvSpPr>
        <p:spPr/>
        <p:txBody>
          <a:bodyPr/>
          <a:lstStyle/>
          <a:p>
            <a:r>
              <a:rPr lang="de-DE" b="1" dirty="0">
                <a:latin typeface="+mn-lt"/>
              </a:rPr>
              <a:t>Vielen Dank für Ihre Aufmerksamkeit!</a:t>
            </a:r>
          </a:p>
        </p:txBody>
      </p:sp>
      <p:sp>
        <p:nvSpPr>
          <p:cNvPr id="12" name="Foliennummernplatzhalter 11">
            <a:extLst>
              <a:ext uri="{FF2B5EF4-FFF2-40B4-BE49-F238E27FC236}">
                <a16:creationId xmlns:a16="http://schemas.microsoft.com/office/drawing/2014/main" id="{E5842D6A-732A-164F-919A-58D6F3413899}"/>
              </a:ext>
            </a:extLst>
          </p:cNvPr>
          <p:cNvSpPr>
            <a:spLocks noGrp="1"/>
          </p:cNvSpPr>
          <p:nvPr>
            <p:ph type="sldNum" sz="quarter" idx="12"/>
          </p:nvPr>
        </p:nvSpPr>
        <p:spPr/>
        <p:txBody>
          <a:bodyPr/>
          <a:lstStyle/>
          <a:p>
            <a:fld id="{0E402FEE-E587-5E4F-8C8A-2515B786993E}" type="slidenum">
              <a:rPr lang="de-DE" smtClean="0"/>
              <a:pPr/>
              <a:t>20</a:t>
            </a:fld>
            <a:endParaRPr lang="de-DE"/>
          </a:p>
        </p:txBody>
      </p:sp>
      <p:sp>
        <p:nvSpPr>
          <p:cNvPr id="3" name="Datumsplatzhalter 2">
            <a:extLst>
              <a:ext uri="{FF2B5EF4-FFF2-40B4-BE49-F238E27FC236}">
                <a16:creationId xmlns:a16="http://schemas.microsoft.com/office/drawing/2014/main" id="{18DBDD98-2F54-5A4C-9C65-46471460B5BE}"/>
              </a:ext>
            </a:extLst>
          </p:cNvPr>
          <p:cNvSpPr>
            <a:spLocks noGrp="1"/>
          </p:cNvSpPr>
          <p:nvPr>
            <p:ph type="dt" sz="half" idx="10"/>
          </p:nvPr>
        </p:nvSpPr>
        <p:spPr/>
        <p:txBody>
          <a:bodyPr/>
          <a:lstStyle/>
          <a:p>
            <a:fld id="{C6467A72-A156-44E6-BC89-B253B1DC817A}" type="datetime1">
              <a:rPr lang="de-DE" smtClean="0"/>
              <a:t>14.03.2024</a:t>
            </a:fld>
            <a:endParaRPr lang="de-DE"/>
          </a:p>
        </p:txBody>
      </p:sp>
      <p:sp>
        <p:nvSpPr>
          <p:cNvPr id="4" name="Fußzeilenplatzhalter 3">
            <a:extLst>
              <a:ext uri="{FF2B5EF4-FFF2-40B4-BE49-F238E27FC236}">
                <a16:creationId xmlns:a16="http://schemas.microsoft.com/office/drawing/2014/main" id="{A91DA6F3-F7E0-CF4F-83C6-317841383002}"/>
              </a:ext>
            </a:extLst>
          </p:cNvPr>
          <p:cNvSpPr>
            <a:spLocks noGrp="1"/>
          </p:cNvSpPr>
          <p:nvPr>
            <p:ph type="ftr" sz="quarter" idx="11"/>
          </p:nvPr>
        </p:nvSpPr>
        <p:spPr/>
        <p:txBody>
          <a:bodyPr/>
          <a:lstStyle/>
          <a:p>
            <a:r>
              <a:rPr lang="de-DE"/>
              <a:t>Kurzvorstellung 2. Handlungsplan Inklusion</a:t>
            </a:r>
            <a:endParaRPr lang="de-DE" dirty="0"/>
          </a:p>
        </p:txBody>
      </p:sp>
    </p:spTree>
    <p:extLst>
      <p:ext uri="{BB962C8B-B14F-4D97-AF65-F5344CB8AC3E}">
        <p14:creationId xmlns:p14="http://schemas.microsoft.com/office/powerpoint/2010/main" val="2117791669"/>
      </p:ext>
    </p:extLst>
  </p:cSld>
  <p:clrMapOvr>
    <a:masterClrMapping/>
  </p:clrMapOvr>
</p:sld>
</file>

<file path=ppt/theme/theme1.xml><?xml version="1.0" encoding="utf-8"?>
<a:theme xmlns:a="http://schemas.openxmlformats.org/drawingml/2006/main" name="Office">
  <a:themeElements>
    <a:clrScheme name="Benutzerdefiniert 2">
      <a:dk1>
        <a:srgbClr val="000000"/>
      </a:dk1>
      <a:lt1>
        <a:srgbClr val="FFFFFF"/>
      </a:lt1>
      <a:dk2>
        <a:srgbClr val="44546A"/>
      </a:dk2>
      <a:lt2>
        <a:srgbClr val="E7E6E6"/>
      </a:lt2>
      <a:accent1>
        <a:srgbClr val="2F81E5"/>
      </a:accent1>
      <a:accent2>
        <a:srgbClr val="FF8900"/>
      </a:accent2>
      <a:accent3>
        <a:srgbClr val="FE2101"/>
      </a:accent3>
      <a:accent4>
        <a:srgbClr val="421376"/>
      </a:accent4>
      <a:accent5>
        <a:srgbClr val="1ABDE7"/>
      </a:accent5>
      <a:accent6>
        <a:srgbClr val="258D1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Grün">
  <a:themeElements>
    <a:clrScheme name="Adina">
      <a:dk1>
        <a:srgbClr val="073B4C"/>
      </a:dk1>
      <a:lt1>
        <a:srgbClr val="FFFFFF"/>
      </a:lt1>
      <a:dk2>
        <a:srgbClr val="073B4C"/>
      </a:dk2>
      <a:lt2>
        <a:srgbClr val="FFFFFF"/>
      </a:lt2>
      <a:accent1>
        <a:srgbClr val="EF476F"/>
      </a:accent1>
      <a:accent2>
        <a:srgbClr val="06D6A0"/>
      </a:accent2>
      <a:accent3>
        <a:srgbClr val="FFAF66"/>
      </a:accent3>
      <a:accent4>
        <a:srgbClr val="A3304B"/>
      </a:accent4>
      <a:accent5>
        <a:srgbClr val="04A378"/>
      </a:accent5>
      <a:accent6>
        <a:srgbClr val="CC8C51"/>
      </a:accent6>
      <a:hlink>
        <a:srgbClr val="1089B2"/>
      </a:hlink>
      <a:folHlink>
        <a:srgbClr val="15B1E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783</Words>
  <Application>Microsoft Office PowerPoint</Application>
  <PresentationFormat>Breitbild</PresentationFormat>
  <Paragraphs>170</Paragraphs>
  <Slides>20</Slides>
  <Notes>2</Notes>
  <HiddenSlides>0</HiddenSlides>
  <MMClips>0</MMClips>
  <ScaleCrop>false</ScaleCrop>
  <HeadingPairs>
    <vt:vector size="6" baseType="variant">
      <vt:variant>
        <vt:lpstr>Verwendete Schriftarten</vt:lpstr>
      </vt:variant>
      <vt:variant>
        <vt:i4>8</vt:i4>
      </vt:variant>
      <vt:variant>
        <vt:lpstr>Design</vt:lpstr>
      </vt:variant>
      <vt:variant>
        <vt:i4>2</vt:i4>
      </vt:variant>
      <vt:variant>
        <vt:lpstr>Folientitel</vt:lpstr>
      </vt:variant>
      <vt:variant>
        <vt:i4>20</vt:i4>
      </vt:variant>
    </vt:vector>
  </HeadingPairs>
  <TitlesOfParts>
    <vt:vector size="30" baseType="lpstr">
      <vt:lpstr>Arial</vt:lpstr>
      <vt:lpstr>Calibri</vt:lpstr>
      <vt:lpstr>Calibri Light</vt:lpstr>
      <vt:lpstr>Montserrat</vt:lpstr>
      <vt:lpstr>Montserrat ExtraBold</vt:lpstr>
      <vt:lpstr>Times New Roman</vt:lpstr>
      <vt:lpstr>Univers LT Pro 45 Light</vt:lpstr>
      <vt:lpstr>Univers LT Pro 55</vt:lpstr>
      <vt:lpstr>Office</vt:lpstr>
      <vt:lpstr>Grün</vt:lpstr>
      <vt:lpstr>2. Kommunaler Handlungsplan Inklusion</vt:lpstr>
      <vt:lpstr>Inhalt</vt:lpstr>
      <vt:lpstr>Wieso?</vt:lpstr>
      <vt:lpstr>Inklusionsbegriff Was ist Inklusion?</vt:lpstr>
      <vt:lpstr>Rechtliche Rahmenbedingungen Kurze Erinnerung</vt:lpstr>
      <vt:lpstr>Rechtliche Rahmenbedingungen Kurze Erinnerung</vt:lpstr>
      <vt:lpstr>Maßnahmen des Handlungsplans</vt:lpstr>
      <vt:lpstr>Handlungsfelder</vt:lpstr>
      <vt:lpstr>PowerPoint-Präsentation</vt:lpstr>
      <vt:lpstr>PowerPoint-Präsentation</vt:lpstr>
      <vt:lpstr>PowerPoint-Präsentation</vt:lpstr>
      <vt:lpstr>PowerPoint-Präsentation</vt:lpstr>
      <vt:lpstr>PowerPoint-Präsentation</vt:lpstr>
      <vt:lpstr>Inklusive Quartiersentwicklung Wohnen</vt:lpstr>
      <vt:lpstr>Heilpädagogische Zusatzqualifikation Frühkindliche Bildung</vt:lpstr>
      <vt:lpstr>Koordination I-Platz Vergabe Frühkindliche Bildung</vt:lpstr>
      <vt:lpstr>Rechtzeitige Bereitstellung von Assistenzen Demokratie</vt:lpstr>
      <vt:lpstr>PowerPoint-Präsentation</vt:lpstr>
      <vt:lpstr>PowerPoint-Präsentation</vt:lpstr>
      <vt:lpstr>Vielen Dank für Ihre Aufmerksamkeit!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Prozessevaluierung Inklusion</dc:title>
  <dc:creator>Tobias Hendricks</dc:creator>
  <cp:lastModifiedBy>Krause, Martina</cp:lastModifiedBy>
  <cp:revision>120</cp:revision>
  <dcterms:created xsi:type="dcterms:W3CDTF">2021-07-05T19:04:54Z</dcterms:created>
  <dcterms:modified xsi:type="dcterms:W3CDTF">2024-03-14T08:44:46Z</dcterms:modified>
</cp:coreProperties>
</file>